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22" r:id="rId5"/>
    <p:sldMasterId id="2147483735" r:id="rId6"/>
    <p:sldMasterId id="2147483748" r:id="rId7"/>
    <p:sldMasterId id="2147483761" r:id="rId8"/>
    <p:sldMasterId id="2147483774" r:id="rId9"/>
    <p:sldMasterId id="2147483787" r:id="rId10"/>
    <p:sldMasterId id="2147483806" r:id="rId11"/>
    <p:sldMasterId id="2147483825" r:id="rId12"/>
    <p:sldMasterId id="2147483844" r:id="rId13"/>
    <p:sldMasterId id="2147483863" r:id="rId14"/>
  </p:sldMasterIdLst>
  <p:notesMasterIdLst>
    <p:notesMasterId r:id="rId45"/>
  </p:notesMasterIdLst>
  <p:handoutMasterIdLst>
    <p:handoutMasterId r:id="rId46"/>
  </p:handoutMasterIdLst>
  <p:sldIdLst>
    <p:sldId id="316" r:id="rId15"/>
    <p:sldId id="317" r:id="rId16"/>
    <p:sldId id="271" r:id="rId17"/>
    <p:sldId id="308" r:id="rId18"/>
    <p:sldId id="309" r:id="rId19"/>
    <p:sldId id="310" r:id="rId20"/>
    <p:sldId id="311" r:id="rId21"/>
    <p:sldId id="312" r:id="rId22"/>
    <p:sldId id="313" r:id="rId23"/>
    <p:sldId id="314" r:id="rId24"/>
    <p:sldId id="315" r:id="rId25"/>
    <p:sldId id="288" r:id="rId26"/>
    <p:sldId id="292" r:id="rId27"/>
    <p:sldId id="287" r:id="rId28"/>
    <p:sldId id="293" r:id="rId29"/>
    <p:sldId id="294" r:id="rId30"/>
    <p:sldId id="289" r:id="rId31"/>
    <p:sldId id="291" r:id="rId32"/>
    <p:sldId id="290" r:id="rId33"/>
    <p:sldId id="307" r:id="rId34"/>
    <p:sldId id="299" r:id="rId35"/>
    <p:sldId id="298" r:id="rId36"/>
    <p:sldId id="300" r:id="rId37"/>
    <p:sldId id="301" r:id="rId38"/>
    <p:sldId id="302" r:id="rId39"/>
    <p:sldId id="303" r:id="rId40"/>
    <p:sldId id="304" r:id="rId41"/>
    <p:sldId id="305" r:id="rId42"/>
    <p:sldId id="306" r:id="rId43"/>
    <p:sldId id="286" r:id="rId44"/>
  </p:sldIdLst>
  <p:sldSz cx="12192000" cy="6858000"/>
  <p:notesSz cx="6889750" cy="10021888"/>
  <p:defaultTextStyle>
    <a:defPPr>
      <a:defRPr lang="en-US"/>
    </a:defPPr>
    <a:lvl1pPr marL="0" algn="l" defTabSz="913606" rtl="0" eaLnBrk="1" latinLnBrk="0" hangingPunct="1">
      <a:defRPr sz="1900" kern="1200">
        <a:solidFill>
          <a:schemeClr val="tx1"/>
        </a:solidFill>
        <a:latin typeface="+mn-lt"/>
        <a:ea typeface="+mn-ea"/>
        <a:cs typeface="+mn-cs"/>
      </a:defRPr>
    </a:lvl1pPr>
    <a:lvl2pPr marL="456783" algn="l" defTabSz="913606" rtl="0" eaLnBrk="1" latinLnBrk="0" hangingPunct="1">
      <a:defRPr sz="1900" kern="1200">
        <a:solidFill>
          <a:schemeClr val="tx1"/>
        </a:solidFill>
        <a:latin typeface="+mn-lt"/>
        <a:ea typeface="+mn-ea"/>
        <a:cs typeface="+mn-cs"/>
      </a:defRPr>
    </a:lvl2pPr>
    <a:lvl3pPr marL="913606" algn="l" defTabSz="913606" rtl="0" eaLnBrk="1" latinLnBrk="0" hangingPunct="1">
      <a:defRPr sz="1900" kern="1200">
        <a:solidFill>
          <a:schemeClr val="tx1"/>
        </a:solidFill>
        <a:latin typeface="+mn-lt"/>
        <a:ea typeface="+mn-ea"/>
        <a:cs typeface="+mn-cs"/>
      </a:defRPr>
    </a:lvl3pPr>
    <a:lvl4pPr marL="1370410" algn="l" defTabSz="913606" rtl="0" eaLnBrk="1" latinLnBrk="0" hangingPunct="1">
      <a:defRPr sz="1900" kern="1200">
        <a:solidFill>
          <a:schemeClr val="tx1"/>
        </a:solidFill>
        <a:latin typeface="+mn-lt"/>
        <a:ea typeface="+mn-ea"/>
        <a:cs typeface="+mn-cs"/>
      </a:defRPr>
    </a:lvl4pPr>
    <a:lvl5pPr marL="1827213" algn="l" defTabSz="913606" rtl="0" eaLnBrk="1" latinLnBrk="0" hangingPunct="1">
      <a:defRPr sz="1900" kern="1200">
        <a:solidFill>
          <a:schemeClr val="tx1"/>
        </a:solidFill>
        <a:latin typeface="+mn-lt"/>
        <a:ea typeface="+mn-ea"/>
        <a:cs typeface="+mn-cs"/>
      </a:defRPr>
    </a:lvl5pPr>
    <a:lvl6pPr marL="2284038" algn="l" defTabSz="913606" rtl="0" eaLnBrk="1" latinLnBrk="0" hangingPunct="1">
      <a:defRPr sz="1900" kern="1200">
        <a:solidFill>
          <a:schemeClr val="tx1"/>
        </a:solidFill>
        <a:latin typeface="+mn-lt"/>
        <a:ea typeface="+mn-ea"/>
        <a:cs typeface="+mn-cs"/>
      </a:defRPr>
    </a:lvl6pPr>
    <a:lvl7pPr marL="2740818" algn="l" defTabSz="913606" rtl="0" eaLnBrk="1" latinLnBrk="0" hangingPunct="1">
      <a:defRPr sz="1900" kern="1200">
        <a:solidFill>
          <a:schemeClr val="tx1"/>
        </a:solidFill>
        <a:latin typeface="+mn-lt"/>
        <a:ea typeface="+mn-ea"/>
        <a:cs typeface="+mn-cs"/>
      </a:defRPr>
    </a:lvl7pPr>
    <a:lvl8pPr marL="3197600" algn="l" defTabSz="913606" rtl="0" eaLnBrk="1" latinLnBrk="0" hangingPunct="1">
      <a:defRPr sz="1900" kern="1200">
        <a:solidFill>
          <a:schemeClr val="tx1"/>
        </a:solidFill>
        <a:latin typeface="+mn-lt"/>
        <a:ea typeface="+mn-ea"/>
        <a:cs typeface="+mn-cs"/>
      </a:defRPr>
    </a:lvl8pPr>
    <a:lvl9pPr marL="3654383" algn="l" defTabSz="913606"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05"/>
    <a:srgbClr val="FFC409"/>
    <a:srgbClr val="EAB200"/>
    <a:srgbClr val="3F3F3F"/>
    <a:srgbClr val="014067"/>
    <a:srgbClr val="014E7D"/>
    <a:srgbClr val="013657"/>
    <a:srgbClr val="01456F"/>
    <a:srgbClr val="014B79"/>
    <a:srgbClr val="093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4674" autoAdjust="0"/>
  </p:normalViewPr>
  <p:slideViewPr>
    <p:cSldViewPr snapToGrid="0" showGuides="1">
      <p:cViewPr>
        <p:scale>
          <a:sx n="122" d="100"/>
          <a:sy n="122" d="100"/>
        </p:scale>
        <p:origin x="-102" y="90"/>
      </p:cViewPr>
      <p:guideLst>
        <p:guide orient="horz" pos="2160"/>
        <p:guide pos="3840"/>
        <p:guide pos="59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2.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3.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4.xml.rels><?xml version="1.0" encoding="UTF-8" standalone="yes"?>
<Relationships xmlns="http://schemas.openxmlformats.org/package/2006/relationships"><Relationship Id="rId1" Type="http://schemas.openxmlformats.org/officeDocument/2006/relationships/oleObject" Target="file:///D:\Badam%20ajil\&#1058;&#1091;&#1079;%20&#1093;&#1091;&#1088;&#1072;&#1083;&#1076;\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9.xml.rels><?xml version="1.0" encoding="UTF-8" standalone="yes" ?><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Нас</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577-4800-B164-CE6E39868D1E}"/>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577-4800-B164-CE6E39868D1E}"/>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577-4800-B164-CE6E39868D1E}"/>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8577-4800-B164-CE6E39868D1E}"/>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8577-4800-B164-CE6E39868D1E}"/>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8577-4800-B164-CE6E39868D1E}"/>
              </c:ext>
            </c:extLst>
          </c:dPt>
          <c:dLbls>
            <c:dLbl>
              <c:idx val="0"/>
              <c:layout>
                <c:manualLayout>
                  <c:x val="-3.2341870177786648E-2"/>
                  <c:y val="0.2313378732851395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8577-4800-B164-CE6E39868D1E}"/>
                </c:ext>
                <c:ext xmlns:c15="http://schemas.microsoft.com/office/drawing/2012/chart" uri="{CE6537A1-D6FC-4f65-9D91-7224C49458BB}">
                  <c15:layout/>
                </c:ext>
              </c:extLst>
            </c:dLbl>
            <c:dLbl>
              <c:idx val="4"/>
              <c:layout>
                <c:manualLayout>
                  <c:x val="6.7994141504734387E-2"/>
                  <c:y val="0.15284706565120365"/>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8577-4800-B164-CE6E39868D1E}"/>
                </c:ext>
                <c:ext xmlns:c15="http://schemas.microsoft.com/office/drawing/2012/chart" uri="{CE6537A1-D6FC-4f65-9D91-7224C49458BB}">
                  <c15:layout/>
                </c:ext>
              </c:extLst>
            </c:dLbl>
            <c:dLbl>
              <c:idx val="5"/>
              <c:layout>
                <c:manualLayout>
                  <c:x val="1.7128376150130735E-2"/>
                  <c:y val="7.539881948970449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8577-4800-B164-CE6E39868D1E}"/>
                </c:ex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Sheet1!$A$2:$A$7</c:f>
              <c:strCache>
                <c:ptCount val="6"/>
                <c:pt idx="0">
                  <c:v>19-25</c:v>
                </c:pt>
                <c:pt idx="1">
                  <c:v>26-35</c:v>
                </c:pt>
                <c:pt idx="2">
                  <c:v>36-45</c:v>
                </c:pt>
                <c:pt idx="3">
                  <c:v>46-55</c:v>
                </c:pt>
                <c:pt idx="4">
                  <c:v>56-65</c:v>
                </c:pt>
                <c:pt idx="5">
                  <c:v>66-75</c:v>
                </c:pt>
              </c:strCache>
            </c:strRef>
          </c:cat>
          <c:val>
            <c:numRef>
              <c:f>Sheet1!$B$2:$B$7</c:f>
              <c:numCache>
                <c:formatCode>General</c:formatCode>
                <c:ptCount val="6"/>
                <c:pt idx="0">
                  <c:v>10</c:v>
                </c:pt>
                <c:pt idx="1">
                  <c:v>82</c:v>
                </c:pt>
                <c:pt idx="2">
                  <c:v>50</c:v>
                </c:pt>
                <c:pt idx="3">
                  <c:v>54</c:v>
                </c:pt>
                <c:pt idx="4">
                  <c:v>16</c:v>
                </c:pt>
                <c:pt idx="5">
                  <c:v>4</c:v>
                </c:pt>
              </c:numCache>
            </c:numRef>
          </c:val>
          <c:extLst xmlns:c16r2="http://schemas.microsoft.com/office/drawing/2015/06/chart">
            <c:ext xmlns:c16="http://schemas.microsoft.com/office/drawing/2014/chart" uri="{C3380CC4-5D6E-409C-BE32-E72D297353CC}">
              <c16:uniqueId val="{00000008-8577-4800-B164-CE6E39868D1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2021 он</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A2F-45B9-9EE5-B424FC6F9A48}"/>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A2F-45B9-9EE5-B424FC6F9A48}"/>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4A2F-45B9-9EE5-B424FC6F9A48}"/>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4A2F-45B9-9EE5-B424FC6F9A48}"/>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4A2F-45B9-9EE5-B424FC6F9A4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Sheet1!$A$2:$A$6</c:f>
              <c:strCache>
                <c:ptCount val="5"/>
                <c:pt idx="0">
                  <c:v>Дээд боловсролтой</c:v>
                </c:pt>
                <c:pt idx="1">
                  <c:v>Бүрэн дунд боловсролтой</c:v>
                </c:pt>
                <c:pt idx="2">
                  <c:v>Тусгай дунд боловсролтой</c:v>
                </c:pt>
                <c:pt idx="3">
                  <c:v>Бүрэн бус дунд боловсролтой</c:v>
                </c:pt>
                <c:pt idx="4">
                  <c:v>Бага боловсролтой</c:v>
                </c:pt>
              </c:strCache>
            </c:strRef>
          </c:cat>
          <c:val>
            <c:numRef>
              <c:f>Sheet1!$B$2:$B$6</c:f>
              <c:numCache>
                <c:formatCode>0%</c:formatCode>
                <c:ptCount val="5"/>
                <c:pt idx="0">
                  <c:v>0.37</c:v>
                </c:pt>
                <c:pt idx="1">
                  <c:v>0.34</c:v>
                </c:pt>
                <c:pt idx="2">
                  <c:v>0.11</c:v>
                </c:pt>
                <c:pt idx="3">
                  <c:v>0.11</c:v>
                </c:pt>
                <c:pt idx="4" formatCode="0.00%">
                  <c:v>1.7000000000000001E-2</c:v>
                </c:pt>
              </c:numCache>
            </c:numRef>
          </c:val>
          <c:extLst xmlns:c16r2="http://schemas.microsoft.com/office/drawing/2015/06/chart">
            <c:ext xmlns:c16="http://schemas.microsoft.com/office/drawing/2014/chart" uri="{C3380CC4-5D6E-409C-BE32-E72D297353CC}">
              <c16:uniqueId val="{0000000A-4A2F-45B9-9EE5-B424FC6F9A4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EFA-4542-9516-EACDE8852F93}"/>
              </c:ext>
            </c:extLst>
          </c:dPt>
          <c:dPt>
            <c:idx val="1"/>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EFA-4542-9516-EACDE8852F93}"/>
              </c:ext>
            </c:extLst>
          </c:dPt>
          <c:dPt>
            <c:idx val="2"/>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BEFA-4542-9516-EACDE8852F93}"/>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BEFA-4542-9516-EACDE8852F93}"/>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BEFA-4542-9516-EACDE8852F93}"/>
              </c:ext>
            </c:extLst>
          </c:dPt>
          <c:dPt>
            <c:idx val="5"/>
            <c:bubble3D val="0"/>
            <c:spPr>
              <a:solidFill>
                <a:schemeClr val="accent4">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BEFA-4542-9516-EACDE8852F93}"/>
              </c:ext>
            </c:extLst>
          </c:dPt>
          <c:dPt>
            <c:idx val="6"/>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BEFA-4542-9516-EACDE8852F93}"/>
              </c:ext>
            </c:extLst>
          </c:dPt>
          <c:dPt>
            <c:idx val="7"/>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BEFA-4542-9516-EACDE8852F93}"/>
              </c:ext>
            </c:extLst>
          </c:dPt>
          <c:dPt>
            <c:idx val="8"/>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BEFA-4542-9516-EACDE8852F9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Sheet1!$C$72:$C$80</c:f>
              <c:strCache>
                <c:ptCount val="9"/>
                <c:pt idx="0">
                  <c:v>Цагаан талх</c:v>
                </c:pt>
                <c:pt idx="1">
                  <c:v>Хар талх</c:v>
                </c:pt>
                <c:pt idx="2">
                  <c:v>Жигнэмэл боов</c:v>
                </c:pt>
                <c:pt idx="3">
                  <c:v>Боорцог</c:v>
                </c:pt>
                <c:pt idx="4">
                  <c:v>Бялуу</c:v>
                </c:pt>
                <c:pt idx="5">
                  <c:v>Жигнэмэг</c:v>
                </c:pt>
                <c:pt idx="6">
                  <c:v>Булочка</c:v>
                </c:pt>
                <c:pt idx="7">
                  <c:v>Еэвэн</c:v>
                </c:pt>
                <c:pt idx="8">
                  <c:v>Чихэр</c:v>
                </c:pt>
              </c:strCache>
            </c:strRef>
          </c:cat>
          <c:val>
            <c:numRef>
              <c:f>Sheet1!$D$72:$D$80</c:f>
              <c:numCache>
                <c:formatCode>0.0%</c:formatCode>
                <c:ptCount val="9"/>
                <c:pt idx="0">
                  <c:v>0.65331680108677304</c:v>
                </c:pt>
                <c:pt idx="1">
                  <c:v>0.11356890244834683</c:v>
                </c:pt>
                <c:pt idx="2">
                  <c:v>8.2956416890754572E-2</c:v>
                </c:pt>
                <c:pt idx="3">
                  <c:v>5.6403615182525756E-2</c:v>
                </c:pt>
                <c:pt idx="4">
                  <c:v>4.281492391507407E-2</c:v>
                </c:pt>
                <c:pt idx="5">
                  <c:v>2.5346175525109701E-2</c:v>
                </c:pt>
                <c:pt idx="6">
                  <c:v>1.8770487661732085E-2</c:v>
                </c:pt>
                <c:pt idx="7">
                  <c:v>5.7367715456233303E-3</c:v>
                </c:pt>
                <c:pt idx="8">
                  <c:v>1.0859057440605795E-3</c:v>
                </c:pt>
              </c:numCache>
            </c:numRef>
          </c:val>
          <c:extLst xmlns:c16r2="http://schemas.microsoft.com/office/drawing/2015/06/chart">
            <c:ext xmlns:c16="http://schemas.microsoft.com/office/drawing/2014/chart" uri="{C3380CC4-5D6E-409C-BE32-E72D297353CC}">
              <c16:uniqueId val="{00000012-BEFA-4542-9516-EACDE8852F9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mn-MN" sz="1400" dirty="0">
                <a:solidFill>
                  <a:schemeClr val="tx1"/>
                </a:solidFill>
                <a:latin typeface="Times New Roman" panose="02020603050405020304" pitchFamily="18" charset="0"/>
                <a:cs typeface="Times New Roman" panose="02020603050405020304" pitchFamily="18" charset="0"/>
              </a:rPr>
              <a:t>Төлөвлөгөө гүйцэтгэл 2021 он /тоо ш/</a:t>
            </a:r>
            <a:endParaRPr lang="en-US" sz="1400"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Sheet1!$C$1</c:f>
              <c:strCache>
                <c:ptCount val="1"/>
                <c:pt idx="0">
                  <c:v>Төлөвлөгөө</c:v>
                </c:pt>
              </c:strCache>
            </c:strRef>
          </c:tx>
          <c:spPr>
            <a:solidFill>
              <a:schemeClr val="accent6"/>
            </a:solidFill>
            <a:ln>
              <a:noFill/>
            </a:ln>
            <a:effectLst/>
            <a:sp3d/>
          </c:spPr>
          <c:invertIfNegative val="0"/>
          <c:cat>
            <c:strRef>
              <c:f>Sheet1!$B$2:$B$10</c:f>
              <c:strCache>
                <c:ptCount val="9"/>
                <c:pt idx="0">
                  <c:v>Цагаан талх</c:v>
                </c:pt>
                <c:pt idx="1">
                  <c:v>Хар талх</c:v>
                </c:pt>
                <c:pt idx="2">
                  <c:v>Жигнэмэл боов</c:v>
                </c:pt>
                <c:pt idx="3">
                  <c:v>Жигнэмэг</c:v>
                </c:pt>
                <c:pt idx="4">
                  <c:v>Еэвэн</c:v>
                </c:pt>
                <c:pt idx="5">
                  <c:v>Бялуу</c:v>
                </c:pt>
                <c:pt idx="6">
                  <c:v>Булочка</c:v>
                </c:pt>
                <c:pt idx="7">
                  <c:v>Боорцог</c:v>
                </c:pt>
                <c:pt idx="8">
                  <c:v>Чихэр</c:v>
                </c:pt>
              </c:strCache>
            </c:strRef>
          </c:cat>
          <c:val>
            <c:numRef>
              <c:f>Sheet1!$C$2:$C$10</c:f>
              <c:numCache>
                <c:formatCode>_(* #,##0_);_(* \(#,##0\);_(* "-"??_);_(@_)</c:formatCode>
                <c:ptCount val="9"/>
                <c:pt idx="0">
                  <c:v>4552931.72</c:v>
                </c:pt>
                <c:pt idx="1">
                  <c:v>1728690.4000000001</c:v>
                </c:pt>
                <c:pt idx="2">
                  <c:v>506986.79999999993</c:v>
                </c:pt>
                <c:pt idx="3">
                  <c:v>250166</c:v>
                </c:pt>
                <c:pt idx="4">
                  <c:v>31123</c:v>
                </c:pt>
                <c:pt idx="5">
                  <c:v>1056327.4000000001</c:v>
                </c:pt>
                <c:pt idx="6">
                  <c:v>161875</c:v>
                </c:pt>
                <c:pt idx="7">
                  <c:v>337892.19999999995</c:v>
                </c:pt>
                <c:pt idx="8">
                  <c:v>12958.2</c:v>
                </c:pt>
              </c:numCache>
            </c:numRef>
          </c:val>
          <c:shape val="cylinder"/>
          <c:extLst xmlns:c16r2="http://schemas.microsoft.com/office/drawing/2015/06/chart">
            <c:ext xmlns:c16="http://schemas.microsoft.com/office/drawing/2014/chart" uri="{C3380CC4-5D6E-409C-BE32-E72D297353CC}">
              <c16:uniqueId val="{00000000-E5A1-44B4-99E7-67CC6E38153F}"/>
            </c:ext>
          </c:extLst>
        </c:ser>
        <c:ser>
          <c:idx val="1"/>
          <c:order val="1"/>
          <c:tx>
            <c:strRef>
              <c:f>Sheet1!$D$1</c:f>
              <c:strCache>
                <c:ptCount val="1"/>
                <c:pt idx="0">
                  <c:v>Гүйцэтгэл</c:v>
                </c:pt>
              </c:strCache>
            </c:strRef>
          </c:tx>
          <c:spPr>
            <a:solidFill>
              <a:schemeClr val="accent5"/>
            </a:solidFill>
            <a:ln>
              <a:noFill/>
            </a:ln>
            <a:effectLst/>
            <a:sp3d/>
          </c:spPr>
          <c:invertIfNegative val="0"/>
          <c:cat>
            <c:strRef>
              <c:f>Sheet1!$B$2:$B$10</c:f>
              <c:strCache>
                <c:ptCount val="9"/>
                <c:pt idx="0">
                  <c:v>Цагаан талх</c:v>
                </c:pt>
                <c:pt idx="1">
                  <c:v>Хар талх</c:v>
                </c:pt>
                <c:pt idx="2">
                  <c:v>Жигнэмэл боов</c:v>
                </c:pt>
                <c:pt idx="3">
                  <c:v>Жигнэмэг</c:v>
                </c:pt>
                <c:pt idx="4">
                  <c:v>Еэвэн</c:v>
                </c:pt>
                <c:pt idx="5">
                  <c:v>Бялуу</c:v>
                </c:pt>
                <c:pt idx="6">
                  <c:v>Булочка</c:v>
                </c:pt>
                <c:pt idx="7">
                  <c:v>Боорцог</c:v>
                </c:pt>
                <c:pt idx="8">
                  <c:v>Чихэр</c:v>
                </c:pt>
              </c:strCache>
            </c:strRef>
          </c:cat>
          <c:val>
            <c:numRef>
              <c:f>Sheet1!$D$2:$D$10</c:f>
              <c:numCache>
                <c:formatCode>_(* #,##0_);_(* \(#,##0\);_(* "-"??_);_(@_)</c:formatCode>
                <c:ptCount val="9"/>
                <c:pt idx="0">
                  <c:v>3441186</c:v>
                </c:pt>
                <c:pt idx="1">
                  <c:v>1463257</c:v>
                </c:pt>
                <c:pt idx="2">
                  <c:v>446426</c:v>
                </c:pt>
                <c:pt idx="3">
                  <c:v>239349</c:v>
                </c:pt>
                <c:pt idx="4">
                  <c:v>32944</c:v>
                </c:pt>
                <c:pt idx="5">
                  <c:v>802672</c:v>
                </c:pt>
                <c:pt idx="6">
                  <c:v>121222</c:v>
                </c:pt>
                <c:pt idx="7">
                  <c:v>294406</c:v>
                </c:pt>
                <c:pt idx="8">
                  <c:v>9728</c:v>
                </c:pt>
              </c:numCache>
            </c:numRef>
          </c:val>
          <c:shape val="cylinder"/>
          <c:extLst xmlns:c16r2="http://schemas.microsoft.com/office/drawing/2015/06/chart">
            <c:ext xmlns:c16="http://schemas.microsoft.com/office/drawing/2014/chart" uri="{C3380CC4-5D6E-409C-BE32-E72D297353CC}">
              <c16:uniqueId val="{00000001-E5A1-44B4-99E7-67CC6E38153F}"/>
            </c:ext>
          </c:extLst>
        </c:ser>
        <c:dLbls>
          <c:showLegendKey val="0"/>
          <c:showVal val="0"/>
          <c:showCatName val="0"/>
          <c:showSerName val="0"/>
          <c:showPercent val="0"/>
          <c:showBubbleSize val="0"/>
        </c:dLbls>
        <c:gapWidth val="150"/>
        <c:shape val="box"/>
        <c:axId val="263265664"/>
        <c:axId val="263267456"/>
        <c:axId val="0"/>
      </c:bar3DChart>
      <c:catAx>
        <c:axId val="263265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normalizeH="0" baseline="0">
                <a:solidFill>
                  <a:schemeClr val="tx1"/>
                </a:solidFill>
                <a:latin typeface="+mn-lt"/>
                <a:ea typeface="+mn-ea"/>
                <a:cs typeface="+mn-cs"/>
              </a:defRPr>
            </a:pPr>
            <a:endParaRPr lang="en-US"/>
          </a:p>
        </c:txPr>
        <c:crossAx val="263267456"/>
        <c:crosses val="autoZero"/>
        <c:auto val="1"/>
        <c:lblAlgn val="ctr"/>
        <c:lblOffset val="100"/>
        <c:noMultiLvlLbl val="0"/>
      </c:catAx>
      <c:valAx>
        <c:axId val="263267456"/>
        <c:scaling>
          <c:orientation val="minMax"/>
        </c:scaling>
        <c:delete val="0"/>
        <c:axPos val="l"/>
        <c:majorGridlines>
          <c:spPr>
            <a:ln w="9525" cap="flat" cmpd="sng" algn="ctr">
              <a:solidFill>
                <a:schemeClr val="tx1">
                  <a:lumMod val="15000"/>
                  <a:lumOff val="85000"/>
                </a:schemeClr>
              </a:solidFill>
              <a:round/>
            </a:ln>
            <a:effectLst/>
          </c:spPr>
        </c:majorGridlines>
        <c:title>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6326566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[ОТ.xlsx]Sheet1!$B$4</c:f>
              <c:strCache>
                <c:ptCount val="1"/>
                <c:pt idx="0">
                  <c:v>Цэвэр борлуулалтын орлого</c:v>
                </c:pt>
              </c:strCache>
            </c:strRef>
          </c:tx>
          <c:spPr>
            <a:solidFill>
              <a:schemeClr val="accent6"/>
            </a:solidFill>
            <a:ln>
              <a:noFill/>
            </a:ln>
            <a:effectLst/>
            <a:sp3d/>
          </c:spPr>
          <c:invertIfNegative val="0"/>
          <c:dLbls>
            <c:spPr>
              <a:noFill/>
              <a:ln>
                <a:noFill/>
              </a:ln>
              <a:effectLst/>
            </c:spPr>
            <c:txPr>
              <a:bodyPr rot="0" spcFirstLastPara="1" vertOverflow="ellipsis" vert="horz" wrap="square" anchor="ctr" anchorCtr="1"/>
              <a:lstStyle/>
              <a:p>
                <a:pPr>
                  <a:defRPr sz="1064"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[ОТ.xlsx]Sheet1!$C$3:$D$3</c:f>
              <c:strCache>
                <c:ptCount val="2"/>
                <c:pt idx="0">
                  <c:v>2020 ОН</c:v>
                </c:pt>
                <c:pt idx="1">
                  <c:v>2021 ОН</c:v>
                </c:pt>
              </c:strCache>
            </c:strRef>
          </c:cat>
          <c:val>
            <c:numRef>
              <c:f>[ОТ.xlsx]Sheet1!$C$4:$D$4</c:f>
              <c:numCache>
                <c:formatCode>#,##0</c:formatCode>
                <c:ptCount val="2"/>
                <c:pt idx="0">
                  <c:v>9461781.0548700001</c:v>
                </c:pt>
                <c:pt idx="1">
                  <c:v>9172650.7515099999</c:v>
                </c:pt>
              </c:numCache>
            </c:numRef>
          </c:val>
        </c:ser>
        <c:dLbls>
          <c:showLegendKey val="0"/>
          <c:showVal val="1"/>
          <c:showCatName val="0"/>
          <c:showSerName val="0"/>
          <c:showPercent val="0"/>
          <c:showBubbleSize val="0"/>
        </c:dLbls>
        <c:gapWidth val="79"/>
        <c:shape val="box"/>
        <c:axId val="35379840"/>
        <c:axId val="35425664"/>
        <c:axId val="0"/>
      </c:bar3DChart>
      <c:catAx>
        <c:axId val="35379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5425664"/>
        <c:crosses val="autoZero"/>
        <c:auto val="1"/>
        <c:lblAlgn val="ctr"/>
        <c:lblOffset val="100"/>
        <c:noMultiLvlLbl val="0"/>
      </c:catAx>
      <c:valAx>
        <c:axId val="35425664"/>
        <c:scaling>
          <c:orientation val="minMax"/>
        </c:scaling>
        <c:delete val="1"/>
        <c:axPos val="l"/>
        <c:numFmt formatCode="0%" sourceLinked="1"/>
        <c:majorTickMark val="none"/>
        <c:minorTickMark val="none"/>
        <c:tickLblPos val="nextTo"/>
        <c:crossAx val="353798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none" spc="0" normalizeH="0" baseline="0">
                <a:solidFill>
                  <a:schemeClr val="tx1">
                    <a:lumMod val="65000"/>
                    <a:lumOff val="35000"/>
                  </a:schemeClr>
                </a:solidFill>
                <a:latin typeface="Times New Roman" panose="02020603050405020304" pitchFamily="18" charset="0"/>
                <a:ea typeface="+mj-ea"/>
                <a:cs typeface="Times New Roman" panose="02020603050405020304" pitchFamily="18" charset="0"/>
              </a:defRPr>
            </a:pPr>
            <a:r>
              <a:rPr lang="mn-MN" sz="1200" b="1" dirty="0"/>
              <a:t>Тайлант үеийн цэвэр ашиг</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[ОТ.xlsx]Sheet1!$B$4</c:f>
              <c:strCache>
                <c:ptCount val="1"/>
                <c:pt idx="0">
                  <c:v>Тайлант үеийн цэвэр ашиг</c:v>
                </c:pt>
              </c:strCache>
            </c:strRef>
          </c:tx>
          <c:spPr>
            <a:solidFill>
              <a:schemeClr val="accent6"/>
            </a:solidFill>
            <a:ln>
              <a:noFill/>
            </a:ln>
            <a:effectLst/>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[ОТ.xlsx]Sheet1!$C$3:$D$3</c:f>
              <c:strCache>
                <c:ptCount val="2"/>
                <c:pt idx="0">
                  <c:v>2020 ОН</c:v>
                </c:pt>
                <c:pt idx="1">
                  <c:v>2021 ОН</c:v>
                </c:pt>
              </c:strCache>
            </c:strRef>
          </c:cat>
          <c:val>
            <c:numRef>
              <c:f>[ОТ.xlsx]Sheet1!$C$4:$D$4</c:f>
              <c:numCache>
                <c:formatCode>#,##0</c:formatCode>
                <c:ptCount val="2"/>
                <c:pt idx="0">
                  <c:v>-336190.55268999998</c:v>
                </c:pt>
                <c:pt idx="1">
                  <c:v>187669.81641</c:v>
                </c:pt>
              </c:numCache>
            </c:numRef>
          </c:val>
        </c:ser>
        <c:dLbls>
          <c:showLegendKey val="0"/>
          <c:showVal val="1"/>
          <c:showCatName val="0"/>
          <c:showSerName val="0"/>
          <c:showPercent val="0"/>
          <c:showBubbleSize val="0"/>
        </c:dLbls>
        <c:gapWidth val="150"/>
        <c:shape val="box"/>
        <c:axId val="78853632"/>
        <c:axId val="78855168"/>
        <c:axId val="0"/>
      </c:bar3DChart>
      <c:catAx>
        <c:axId val="78853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8855168"/>
        <c:crosses val="autoZero"/>
        <c:auto val="1"/>
        <c:lblAlgn val="ctr"/>
        <c:lblOffset val="100"/>
        <c:noMultiLvlLbl val="0"/>
      </c:catAx>
      <c:valAx>
        <c:axId val="7885516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88536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000" dirty="0">
                <a:latin typeface="Times New Roman" panose="02020603050405020304" pitchFamily="18" charset="0"/>
                <a:cs typeface="Times New Roman" panose="02020603050405020304" pitchFamily="18" charset="0"/>
              </a:rPr>
              <a:t>2021 </a:t>
            </a:r>
            <a:r>
              <a:rPr lang="mn-MN" sz="1000" dirty="0">
                <a:latin typeface="Times New Roman" panose="02020603050405020304" pitchFamily="18" charset="0"/>
                <a:cs typeface="Times New Roman" panose="02020603050405020304" pitchFamily="18" charset="0"/>
              </a:rPr>
              <a:t>ОН</a:t>
            </a:r>
            <a:endParaRPr lang="en-US" sz="1000" dirty="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'[Баланс-2021.xls]Sheet1'!$B$5:$B$6</c:f>
              <c:strCache>
                <c:ptCount val="2"/>
                <c:pt idx="0">
                  <c:v>          Эргэлтийн хөрөнгийн дүн</c:v>
                </c:pt>
                <c:pt idx="1">
                  <c:v>          Эргэлтийн бус хөрөнгийн дүн</c:v>
                </c:pt>
              </c:strCache>
            </c:strRef>
          </c:cat>
          <c:val>
            <c:numRef>
              <c:f>'[Баланс-2021.xls]Sheet1'!$E$5:$E$6</c:f>
              <c:numCache>
                <c:formatCode>0%</c:formatCode>
                <c:ptCount val="2"/>
                <c:pt idx="0">
                  <c:v>0.39986387715624128</c:v>
                </c:pt>
                <c:pt idx="1">
                  <c:v>0.60013612284375861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000" dirty="0">
                <a:latin typeface="Times New Roman" panose="02020603050405020304" pitchFamily="18" charset="0"/>
                <a:cs typeface="Times New Roman" panose="02020603050405020304" pitchFamily="18" charset="0"/>
              </a:rPr>
              <a:t>2021</a:t>
            </a:r>
            <a:r>
              <a:rPr lang="mn-MN" sz="1000" dirty="0">
                <a:latin typeface="Times New Roman" panose="02020603050405020304" pitchFamily="18" charset="0"/>
                <a:cs typeface="Times New Roman" panose="02020603050405020304" pitchFamily="18" charset="0"/>
              </a:rPr>
              <a:t> ОН</a:t>
            </a:r>
            <a:endParaRPr lang="en-US" sz="1000" dirty="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'[Баланс-2021.xls]Sheet1'!$B$11,'[Баланс-2021.xls]Sheet1'!$B$13</c:f>
              <c:strCache>
                <c:ptCount val="2"/>
                <c:pt idx="0">
                  <c:v>          Өр төлбөрийн нийт дүн</c:v>
                </c:pt>
                <c:pt idx="1">
                  <c:v>          Эзэмшигчдийн өмчийн дүн</c:v>
                </c:pt>
              </c:strCache>
            </c:strRef>
          </c:cat>
          <c:val>
            <c:numRef>
              <c:f>'[Баланс-2021.xls]Sheet1'!$E$11,'[Баланс-2021.xls]Sheet1'!$E$13</c:f>
              <c:numCache>
                <c:formatCode>0%</c:formatCode>
                <c:ptCount val="2"/>
                <c:pt idx="0">
                  <c:v>0.12412526462151936</c:v>
                </c:pt>
                <c:pt idx="1">
                  <c:v>0.87587473537848048</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7.75831195064694E-2"/>
          <c:y val="0.6761800539020798"/>
          <c:w val="0.8448337609870612"/>
          <c:h val="0.2591345398240906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mn-MN" dirty="0" smtClean="0"/>
              <a:t>Улсын</a:t>
            </a:r>
            <a:r>
              <a:rPr lang="mn-MN" baseline="0" dirty="0" smtClean="0"/>
              <a:t> төсөвт төлсөн татвар</a:t>
            </a:r>
            <a:endParaRPr lang="en-US" dirty="0"/>
          </a:p>
        </c:rich>
      </c:tx>
      <c:layout/>
      <c:overlay val="0"/>
      <c:spPr>
        <a:noFill/>
        <a:ln>
          <a:noFill/>
        </a:ln>
        <a:effectLst/>
      </c:spPr>
    </c:title>
    <c:autoTitleDeleted val="0"/>
    <c:plotArea>
      <c:layout/>
      <c:barChart>
        <c:barDir val="col"/>
        <c:grouping val="clustered"/>
        <c:varyColors val="0"/>
        <c:ser>
          <c:idx val="0"/>
          <c:order val="0"/>
          <c:tx>
            <c:strRef>
              <c:f>'Татвар төлөлт '!$D$5</c:f>
              <c:strCache>
                <c:ptCount val="1"/>
                <c:pt idx="0">
                  <c:v>2020 он</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'Татвар төлөлт '!$C$6:$C$13</c:f>
              <c:strCache>
                <c:ptCount val="8"/>
                <c:pt idx="0">
                  <c:v>Нөат</c:v>
                </c:pt>
                <c:pt idx="1">
                  <c:v>НДШ</c:v>
                </c:pt>
                <c:pt idx="2">
                  <c:v>Газрын төлбөр</c:v>
                </c:pt>
                <c:pt idx="3">
                  <c:v>Үл хөдлөх хөрөнгө</c:v>
                </c:pt>
                <c:pt idx="4">
                  <c:v>Авто тээвэр өөрөө явагч хэрэгсэл</c:v>
                </c:pt>
                <c:pt idx="5">
                  <c:v>Гаалийн татвар</c:v>
                </c:pt>
                <c:pt idx="6">
                  <c:v>ХХОАТ</c:v>
                </c:pt>
                <c:pt idx="7">
                  <c:v>Нийслэл хотын албан татвар</c:v>
                </c:pt>
              </c:strCache>
            </c:strRef>
          </c:cat>
          <c:val>
            <c:numRef>
              <c:f>'Татвар төлөлт '!$D$6:$D$13</c:f>
              <c:numCache>
                <c:formatCode>_(* #,##0_);_(* \(#,##0\);_(* "-"??_);_(@_)</c:formatCode>
                <c:ptCount val="8"/>
                <c:pt idx="0">
                  <c:v>198144.20892999999</c:v>
                </c:pt>
                <c:pt idx="1">
                  <c:v>271825.01500000001</c:v>
                </c:pt>
                <c:pt idx="2">
                  <c:v>2561.88</c:v>
                </c:pt>
                <c:pt idx="3">
                  <c:v>26836.070490000002</c:v>
                </c:pt>
                <c:pt idx="4">
                  <c:v>6254.8639999999996</c:v>
                </c:pt>
                <c:pt idx="5">
                  <c:v>60104.98</c:v>
                </c:pt>
                <c:pt idx="6">
                  <c:v>27879.51196</c:v>
                </c:pt>
                <c:pt idx="7">
                  <c:v>116.73099999999999</c:v>
                </c:pt>
              </c:numCache>
            </c:numRef>
          </c:val>
        </c:ser>
        <c:ser>
          <c:idx val="1"/>
          <c:order val="1"/>
          <c:tx>
            <c:strRef>
              <c:f>'Татвар төлөлт '!$E$5</c:f>
              <c:strCache>
                <c:ptCount val="1"/>
                <c:pt idx="0">
                  <c:v>2021 он</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'Татвар төлөлт '!$C$6:$C$13</c:f>
              <c:strCache>
                <c:ptCount val="8"/>
                <c:pt idx="0">
                  <c:v>Нөат</c:v>
                </c:pt>
                <c:pt idx="1">
                  <c:v>НДШ</c:v>
                </c:pt>
                <c:pt idx="2">
                  <c:v>Газрын төлбөр</c:v>
                </c:pt>
                <c:pt idx="3">
                  <c:v>Үл хөдлөх хөрөнгө</c:v>
                </c:pt>
                <c:pt idx="4">
                  <c:v>Авто тээвэр өөрөө явагч хэрэгсэл</c:v>
                </c:pt>
                <c:pt idx="5">
                  <c:v>Гаалийн татвар</c:v>
                </c:pt>
                <c:pt idx="6">
                  <c:v>ХХОАТ</c:v>
                </c:pt>
                <c:pt idx="7">
                  <c:v>Нийслэл хотын албан татвар</c:v>
                </c:pt>
              </c:strCache>
            </c:strRef>
          </c:cat>
          <c:val>
            <c:numRef>
              <c:f>'Татвар төлөлт '!$E$6:$E$13</c:f>
              <c:numCache>
                <c:formatCode>_(* #,##0_);_(* \(#,##0\);_(* "-"??_);_(@_)</c:formatCode>
                <c:ptCount val="8"/>
                <c:pt idx="0">
                  <c:v>368492.86063000001</c:v>
                </c:pt>
                <c:pt idx="1">
                  <c:v>534032.49948</c:v>
                </c:pt>
                <c:pt idx="2">
                  <c:v>42692.061000000002</c:v>
                </c:pt>
                <c:pt idx="3">
                  <c:v>26309.120999999999</c:v>
                </c:pt>
                <c:pt idx="4">
                  <c:v>6264.9949999999999</c:v>
                </c:pt>
                <c:pt idx="5">
                  <c:v>55153.665999999997</c:v>
                </c:pt>
                <c:pt idx="6">
                  <c:v>177310.223</c:v>
                </c:pt>
                <c:pt idx="7">
                  <c:v>134.52799999999999</c:v>
                </c:pt>
              </c:numCache>
            </c:numRef>
          </c:val>
        </c:ser>
        <c:dLbls>
          <c:dLblPos val="outEnd"/>
          <c:showLegendKey val="0"/>
          <c:showVal val="1"/>
          <c:showCatName val="0"/>
          <c:showSerName val="0"/>
          <c:showPercent val="0"/>
          <c:showBubbleSize val="0"/>
        </c:dLbls>
        <c:gapWidth val="444"/>
        <c:overlap val="-90"/>
        <c:axId val="178523520"/>
        <c:axId val="178533504"/>
      </c:barChart>
      <c:catAx>
        <c:axId val="17852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78533504"/>
        <c:crosses val="autoZero"/>
        <c:auto val="1"/>
        <c:lblAlgn val="ctr"/>
        <c:lblOffset val="100"/>
        <c:noMultiLvlLbl val="0"/>
      </c:catAx>
      <c:valAx>
        <c:axId val="178533504"/>
        <c:scaling>
          <c:orientation val="minMax"/>
        </c:scaling>
        <c:delete val="1"/>
        <c:axPos val="l"/>
        <c:numFmt formatCode="_(* #,##0_);_(* \(#,##0\);_(* &quot;-&quot;??_);_(@_)" sourceLinked="1"/>
        <c:majorTickMark val="none"/>
        <c:minorTickMark val="none"/>
        <c:tickLblPos val="nextTo"/>
        <c:crossAx val="1785235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8BEDA40-91A9-49DC-B402-0EBE674AAEA5}"/>
              </a:ext>
            </a:extLst>
          </p:cNvPr>
          <p:cNvSpPr>
            <a:spLocks noGrp="1"/>
          </p:cNvSpPr>
          <p:nvPr>
            <p:ph type="hdr" sz="quarter"/>
          </p:nvPr>
        </p:nvSpPr>
        <p:spPr>
          <a:xfrm>
            <a:off x="1" y="0"/>
            <a:ext cx="2985558" cy="502835"/>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E8CBB508-5589-42E7-A433-D119AC0FFB77}"/>
              </a:ext>
            </a:extLst>
          </p:cNvPr>
          <p:cNvSpPr>
            <a:spLocks noGrp="1"/>
          </p:cNvSpPr>
          <p:nvPr>
            <p:ph type="dt" sz="quarter" idx="1"/>
          </p:nvPr>
        </p:nvSpPr>
        <p:spPr>
          <a:xfrm>
            <a:off x="3902598" y="0"/>
            <a:ext cx="2985558" cy="502835"/>
          </a:xfrm>
          <a:prstGeom prst="rect">
            <a:avLst/>
          </a:prstGeom>
        </p:spPr>
        <p:txBody>
          <a:bodyPr vert="horz" lIns="94229" tIns="47114" rIns="94229" bIns="47114" rtlCol="0"/>
          <a:lstStyle>
            <a:lvl1pPr algn="r">
              <a:defRPr sz="1200"/>
            </a:lvl1pPr>
          </a:lstStyle>
          <a:p>
            <a:fld id="{872BFC85-49E4-447A-A7E3-16153CB2FE2A}" type="datetimeFigureOut">
              <a:rPr lang="en-US" smtClean="0"/>
              <a:t>4/1/2022</a:t>
            </a:fld>
            <a:endParaRPr lang="en-US" dirty="0"/>
          </a:p>
        </p:txBody>
      </p:sp>
      <p:sp>
        <p:nvSpPr>
          <p:cNvPr id="4" name="Footer Placeholder 3">
            <a:extLst>
              <a:ext uri="{FF2B5EF4-FFF2-40B4-BE49-F238E27FC236}">
                <a16:creationId xmlns="" xmlns:a16="http://schemas.microsoft.com/office/drawing/2014/main" id="{E9232ABA-B33A-4B3B-8412-C1773FBF3DB6}"/>
              </a:ext>
            </a:extLst>
          </p:cNvPr>
          <p:cNvSpPr>
            <a:spLocks noGrp="1"/>
          </p:cNvSpPr>
          <p:nvPr>
            <p:ph type="ftr" sz="quarter" idx="2"/>
          </p:nvPr>
        </p:nvSpPr>
        <p:spPr>
          <a:xfrm>
            <a:off x="1" y="9519055"/>
            <a:ext cx="2985558" cy="50283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AB1832E-3B48-42CB-80A7-CD8E48D52DDC}"/>
              </a:ext>
            </a:extLst>
          </p:cNvPr>
          <p:cNvSpPr>
            <a:spLocks noGrp="1"/>
          </p:cNvSpPr>
          <p:nvPr>
            <p:ph type="sldNum" sz="quarter" idx="3"/>
          </p:nvPr>
        </p:nvSpPr>
        <p:spPr>
          <a:xfrm>
            <a:off x="3902598" y="9519055"/>
            <a:ext cx="2985558" cy="502834"/>
          </a:xfrm>
          <a:prstGeom prst="rect">
            <a:avLst/>
          </a:prstGeom>
        </p:spPr>
        <p:txBody>
          <a:bodyPr vert="horz" lIns="94229" tIns="47114" rIns="94229" bIns="47114"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2835"/>
          </a:xfrm>
          <a:prstGeom prst="rect">
            <a:avLst/>
          </a:prstGeom>
        </p:spPr>
        <p:txBody>
          <a:bodyPr vert="horz" lIns="94229" tIns="47114" rIns="94229" bIns="47114" rtlCol="0"/>
          <a:lstStyle>
            <a:lvl1pPr algn="l">
              <a:defRPr sz="1200"/>
            </a:lvl1pPr>
          </a:lstStyle>
          <a:p>
            <a:endParaRPr lang="en-US" noProof="0" dirty="0"/>
          </a:p>
        </p:txBody>
      </p:sp>
      <p:sp>
        <p:nvSpPr>
          <p:cNvPr id="3" name="Date Placeholder 2"/>
          <p:cNvSpPr>
            <a:spLocks noGrp="1"/>
          </p:cNvSpPr>
          <p:nvPr>
            <p:ph type="dt" idx="1"/>
          </p:nvPr>
        </p:nvSpPr>
        <p:spPr>
          <a:xfrm>
            <a:off x="3902598" y="0"/>
            <a:ext cx="2985558" cy="502835"/>
          </a:xfrm>
          <a:prstGeom prst="rect">
            <a:avLst/>
          </a:prstGeom>
        </p:spPr>
        <p:txBody>
          <a:bodyPr vert="horz" lIns="94229" tIns="47114" rIns="94229" bIns="47114" rtlCol="0"/>
          <a:lstStyle>
            <a:lvl1pPr algn="r">
              <a:defRPr sz="1200"/>
            </a:lvl1pPr>
          </a:lstStyle>
          <a:p>
            <a:fld id="{1071B50E-4C60-4F9E-B773-52059170945B}" type="datetimeFigureOut">
              <a:rPr lang="en-US" noProof="0" smtClean="0"/>
              <a:t>4/1/2022</a:t>
            </a:fld>
            <a:endParaRPr lang="en-US" noProof="0"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4229" tIns="47114" rIns="94229" bIns="47114" rtlCol="0" anchor="ctr"/>
          <a:lstStyle/>
          <a:p>
            <a:endParaRPr lang="en-US" noProof="0"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4229" tIns="47114" rIns="94229" bIns="4711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519055"/>
            <a:ext cx="2985558" cy="502834"/>
          </a:xfrm>
          <a:prstGeom prst="rect">
            <a:avLst/>
          </a:prstGeom>
        </p:spPr>
        <p:txBody>
          <a:bodyPr vert="horz" lIns="94229" tIns="47114" rIns="94229" bIns="47114"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02598" y="9519055"/>
            <a:ext cx="2985558" cy="502834"/>
          </a:xfrm>
          <a:prstGeom prst="rect">
            <a:avLst/>
          </a:prstGeom>
        </p:spPr>
        <p:txBody>
          <a:bodyPr vert="horz" lIns="94229" tIns="47114" rIns="94229" bIns="47114"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3606" rtl="0" eaLnBrk="1" latinLnBrk="0" hangingPunct="1">
      <a:defRPr sz="1200" kern="1200">
        <a:solidFill>
          <a:schemeClr val="tx1"/>
        </a:solidFill>
        <a:latin typeface="+mn-lt"/>
        <a:ea typeface="+mn-ea"/>
        <a:cs typeface="+mn-cs"/>
      </a:defRPr>
    </a:lvl1pPr>
    <a:lvl2pPr marL="456783" algn="l" defTabSz="913606" rtl="0" eaLnBrk="1" latinLnBrk="0" hangingPunct="1">
      <a:defRPr sz="1200" kern="1200">
        <a:solidFill>
          <a:schemeClr val="tx1"/>
        </a:solidFill>
        <a:latin typeface="+mn-lt"/>
        <a:ea typeface="+mn-ea"/>
        <a:cs typeface="+mn-cs"/>
      </a:defRPr>
    </a:lvl2pPr>
    <a:lvl3pPr marL="913606" algn="l" defTabSz="913606" rtl="0" eaLnBrk="1" latinLnBrk="0" hangingPunct="1">
      <a:defRPr sz="1200" kern="1200">
        <a:solidFill>
          <a:schemeClr val="tx1"/>
        </a:solidFill>
        <a:latin typeface="+mn-lt"/>
        <a:ea typeface="+mn-ea"/>
        <a:cs typeface="+mn-cs"/>
      </a:defRPr>
    </a:lvl3pPr>
    <a:lvl4pPr marL="1370410" algn="l" defTabSz="913606" rtl="0" eaLnBrk="1" latinLnBrk="0" hangingPunct="1">
      <a:defRPr sz="1200" kern="1200">
        <a:solidFill>
          <a:schemeClr val="tx1"/>
        </a:solidFill>
        <a:latin typeface="+mn-lt"/>
        <a:ea typeface="+mn-ea"/>
        <a:cs typeface="+mn-cs"/>
      </a:defRPr>
    </a:lvl4pPr>
    <a:lvl5pPr marL="1827213" algn="l" defTabSz="913606" rtl="0" eaLnBrk="1" latinLnBrk="0" hangingPunct="1">
      <a:defRPr sz="1200" kern="1200">
        <a:solidFill>
          <a:schemeClr val="tx1"/>
        </a:solidFill>
        <a:latin typeface="+mn-lt"/>
        <a:ea typeface="+mn-ea"/>
        <a:cs typeface="+mn-cs"/>
      </a:defRPr>
    </a:lvl5pPr>
    <a:lvl6pPr marL="2284038" algn="l" defTabSz="913606" rtl="0" eaLnBrk="1" latinLnBrk="0" hangingPunct="1">
      <a:defRPr sz="1200" kern="1200">
        <a:solidFill>
          <a:schemeClr val="tx1"/>
        </a:solidFill>
        <a:latin typeface="+mn-lt"/>
        <a:ea typeface="+mn-ea"/>
        <a:cs typeface="+mn-cs"/>
      </a:defRPr>
    </a:lvl6pPr>
    <a:lvl7pPr marL="2740818" algn="l" defTabSz="913606" rtl="0" eaLnBrk="1" latinLnBrk="0" hangingPunct="1">
      <a:defRPr sz="1200" kern="1200">
        <a:solidFill>
          <a:schemeClr val="tx1"/>
        </a:solidFill>
        <a:latin typeface="+mn-lt"/>
        <a:ea typeface="+mn-ea"/>
        <a:cs typeface="+mn-cs"/>
      </a:defRPr>
    </a:lvl7pPr>
    <a:lvl8pPr marL="3197600" algn="l" defTabSz="913606" rtl="0" eaLnBrk="1" latinLnBrk="0" hangingPunct="1">
      <a:defRPr sz="1200" kern="1200">
        <a:solidFill>
          <a:schemeClr val="tx1"/>
        </a:solidFill>
        <a:latin typeface="+mn-lt"/>
        <a:ea typeface="+mn-ea"/>
        <a:cs typeface="+mn-cs"/>
      </a:defRPr>
    </a:lvl8pPr>
    <a:lvl9pPr marL="3654383" algn="l" defTabSz="9136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a80c9abe00_0_136: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a80c9abe00_0_136:notes"/>
          <p:cNvSpPr txBox="1">
            <a:spLocks noGrp="1"/>
          </p:cNvSpPr>
          <p:nvPr>
            <p:ph type="body" idx="1"/>
          </p:nvPr>
        </p:nvSpPr>
        <p:spPr>
          <a:xfrm>
            <a:off x="688975" y="4760397"/>
            <a:ext cx="5511800" cy="4509850"/>
          </a:xfrm>
          <a:prstGeom prst="rect">
            <a:avLst/>
          </a:prstGeom>
        </p:spPr>
        <p:txBody>
          <a:bodyPr spcFirstLastPara="1" wrap="square" lIns="96618" tIns="96618" rIns="96618" bIns="96618"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DE82-E40B-48CD-B37C-0A769BCF632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27463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DE82-E40B-48CD-B37C-0A769BCF632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0385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1DE82-E40B-48CD-B37C-0A769BCF632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2205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a80c9abe00_0_463: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9" name="Google Shape;1729;ga80c9abe00_0_463:notes"/>
          <p:cNvSpPr txBox="1">
            <a:spLocks noGrp="1"/>
          </p:cNvSpPr>
          <p:nvPr>
            <p:ph type="body" idx="1"/>
          </p:nvPr>
        </p:nvSpPr>
        <p:spPr>
          <a:xfrm>
            <a:off x="688975" y="4760397"/>
            <a:ext cx="5511800" cy="4509850"/>
          </a:xfrm>
          <a:prstGeom prst="rect">
            <a:avLst/>
          </a:prstGeom>
        </p:spPr>
        <p:txBody>
          <a:bodyPr spcFirstLastPara="1" wrap="square" lIns="96618" tIns="96618" rIns="96618" bIns="96618"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b12865b1d9_1_0: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b12865b1d9_1_0:notes"/>
          <p:cNvSpPr txBox="1">
            <a:spLocks noGrp="1"/>
          </p:cNvSpPr>
          <p:nvPr>
            <p:ph type="body" idx="1"/>
          </p:nvPr>
        </p:nvSpPr>
        <p:spPr>
          <a:xfrm>
            <a:off x="688975" y="4760397"/>
            <a:ext cx="5511800" cy="4509850"/>
          </a:xfrm>
          <a:prstGeom prst="rect">
            <a:avLst/>
          </a:prstGeom>
        </p:spPr>
        <p:txBody>
          <a:bodyPr spcFirstLastPara="1" wrap="square" lIns="96618" tIns="96618" rIns="96618" bIns="96618"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af111183c5_1_0: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af111183c5_1_0:notes"/>
          <p:cNvSpPr txBox="1">
            <a:spLocks noGrp="1"/>
          </p:cNvSpPr>
          <p:nvPr>
            <p:ph type="body" idx="1"/>
          </p:nvPr>
        </p:nvSpPr>
        <p:spPr>
          <a:xfrm>
            <a:off x="688975" y="4760397"/>
            <a:ext cx="5511800" cy="4509850"/>
          </a:xfrm>
          <a:prstGeom prst="rect">
            <a:avLst/>
          </a:prstGeom>
        </p:spPr>
        <p:txBody>
          <a:bodyPr spcFirstLastPara="1" wrap="square" lIns="96618" tIns="96618" rIns="96618" bIns="96618"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a80c9abe00_0_142: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a80c9abe00_0_142:notes"/>
          <p:cNvSpPr txBox="1">
            <a:spLocks noGrp="1"/>
          </p:cNvSpPr>
          <p:nvPr>
            <p:ph type="body" idx="1"/>
          </p:nvPr>
        </p:nvSpPr>
        <p:spPr>
          <a:xfrm>
            <a:off x="688975" y="4760397"/>
            <a:ext cx="5511800" cy="4509850"/>
          </a:xfrm>
          <a:prstGeom prst="rect">
            <a:avLst/>
          </a:prstGeom>
        </p:spPr>
        <p:txBody>
          <a:bodyPr spcFirstLastPara="1" wrap="square" lIns="96618" tIns="96618" rIns="96618" bIns="96618"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a80c9abe00_0_168: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a80c9abe00_0_168:notes"/>
          <p:cNvSpPr txBox="1">
            <a:spLocks noGrp="1"/>
          </p:cNvSpPr>
          <p:nvPr>
            <p:ph type="body" idx="1"/>
          </p:nvPr>
        </p:nvSpPr>
        <p:spPr>
          <a:xfrm>
            <a:off x="688975" y="4760397"/>
            <a:ext cx="5511800" cy="4509850"/>
          </a:xfrm>
          <a:prstGeom prst="rect">
            <a:avLst/>
          </a:prstGeom>
        </p:spPr>
        <p:txBody>
          <a:bodyPr spcFirstLastPara="1" wrap="square" lIns="96618" tIns="96618" rIns="96618" bIns="96618"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80c9abe00_0_102:notes"/>
          <p:cNvSpPr>
            <a:spLocks noGrp="1" noRot="1" noChangeAspect="1"/>
          </p:cNvSpPr>
          <p:nvPr>
            <p:ph type="sldImg" idx="2"/>
          </p:nvPr>
        </p:nvSpPr>
        <p:spPr>
          <a:xfrm>
            <a:off x="104775" y="750888"/>
            <a:ext cx="6680200"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80c9abe00_0_102:notes"/>
          <p:cNvSpPr txBox="1">
            <a:spLocks noGrp="1"/>
          </p:cNvSpPr>
          <p:nvPr>
            <p:ph type="body" idx="1"/>
          </p:nvPr>
        </p:nvSpPr>
        <p:spPr>
          <a:xfrm>
            <a:off x="688975" y="4760397"/>
            <a:ext cx="5511800" cy="4509850"/>
          </a:xfrm>
          <a:prstGeom prst="rect">
            <a:avLst/>
          </a:prstGeom>
        </p:spPr>
        <p:txBody>
          <a:bodyPr spcFirstLastPara="1" wrap="square" lIns="96618" tIns="96618" rIns="96618" bIns="96618"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338">
              <a:defRPr/>
            </a:pPr>
            <a:fld id="{1DF1DE82-E40B-48CD-B37C-0A769BCF6327}" type="slidenum">
              <a:rPr lang="en-US" smtClean="0">
                <a:solidFill>
                  <a:prstClr val="black"/>
                </a:solidFill>
              </a:rPr>
              <a:pPr defTabSz="966338">
                <a:defRPr/>
              </a:pPr>
              <a:t>21</a:t>
            </a:fld>
            <a:endParaRPr lang="en-US">
              <a:solidFill>
                <a:prstClr val="black"/>
              </a:solidFill>
            </a:endParaRPr>
          </a:p>
        </p:txBody>
      </p:sp>
    </p:spTree>
    <p:extLst>
      <p:ext uri="{BB962C8B-B14F-4D97-AF65-F5344CB8AC3E}">
        <p14:creationId xmlns:p14="http://schemas.microsoft.com/office/powerpoint/2010/main" val="43223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338">
              <a:defRPr/>
            </a:pPr>
            <a:fld id="{1DF1DE82-E40B-48CD-B37C-0A769BCF6327}" type="slidenum">
              <a:rPr lang="en-US" smtClean="0">
                <a:solidFill>
                  <a:prstClr val="black"/>
                </a:solidFill>
              </a:rPr>
              <a:pPr defTabSz="966338">
                <a:defRPr/>
              </a:pPr>
              <a:t>22</a:t>
            </a:fld>
            <a:endParaRPr lang="en-US">
              <a:solidFill>
                <a:prstClr val="black"/>
              </a:solidFill>
            </a:endParaRPr>
          </a:p>
        </p:txBody>
      </p:sp>
    </p:spTree>
    <p:extLst>
      <p:ext uri="{BB962C8B-B14F-4D97-AF65-F5344CB8AC3E}">
        <p14:creationId xmlns:p14="http://schemas.microsoft.com/office/powerpoint/2010/main" val="132338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4"/>
            <a:ext cx="10625328" cy="54041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 xmlns:a16="http://schemas.microsoft.com/office/drawing/2014/main" id="{73B47EE6-EDE6-4881-B456-B37D9C1ADE38}"/>
              </a:ext>
            </a:extLst>
          </p:cNvPr>
          <p:cNvSpPr>
            <a:spLocks noGrp="1"/>
          </p:cNvSpPr>
          <p:nvPr>
            <p:ph type="pic" sz="quarter" idx="13"/>
          </p:nvPr>
        </p:nvSpPr>
        <p:spPr>
          <a:xfrm>
            <a:off x="1683400" y="860951"/>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lIns="91370" tIns="45718" rIns="91370" bIns="45718"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4" y="2006087"/>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6375217" y="3641043"/>
            <a:ext cx="4854339" cy="1257575"/>
          </a:xfrm>
          <a:prstGeom prst="rect">
            <a:avLst/>
          </a:prstGeom>
        </p:spPr>
        <p:txBody>
          <a:bodyPr lIns="91370" tIns="45718" rIns="91370" bIns="45718"/>
          <a:lstStyle>
            <a:lvl1pPr marL="0" indent="0" algn="l">
              <a:buNone/>
              <a:defRPr sz="2400" b="0" i="0" spc="300">
                <a:solidFill>
                  <a:schemeClr val="tx1"/>
                </a:solidFill>
                <a:latin typeface="+mn-lt"/>
                <a:cs typeface="Calibri" panose="020F0502020204030204" pitchFamily="34" charset="0"/>
              </a:defRPr>
            </a:lvl1pPr>
            <a:lvl2pPr marL="456783" indent="0" algn="ctr">
              <a:buNone/>
              <a:defRPr sz="2000"/>
            </a:lvl2pPr>
            <a:lvl3pPr marL="913606" indent="0" algn="ctr">
              <a:buNone/>
              <a:defRPr sz="1900"/>
            </a:lvl3pPr>
            <a:lvl4pPr marL="1370410" indent="0" algn="ctr">
              <a:buNone/>
              <a:defRPr sz="1600"/>
            </a:lvl4pPr>
            <a:lvl5pPr marL="1827213" indent="0" algn="ctr">
              <a:buNone/>
              <a:defRPr sz="1600"/>
            </a:lvl5pPr>
            <a:lvl6pPr marL="2284038" indent="0" algn="ctr">
              <a:buNone/>
              <a:defRPr sz="1600"/>
            </a:lvl6pPr>
            <a:lvl7pPr marL="2740818" indent="0" algn="ctr">
              <a:buNone/>
              <a:defRPr sz="1600"/>
            </a:lvl7pPr>
            <a:lvl8pPr marL="3197600" indent="0" algn="ctr">
              <a:buNone/>
              <a:defRPr sz="1600"/>
            </a:lvl8pPr>
            <a:lvl9pPr marL="3654383" indent="0" algn="ctr">
              <a:buNone/>
              <a:defRPr sz="1600"/>
            </a:lvl9pPr>
          </a:lstStyle>
          <a:p>
            <a:r>
              <a:rPr lang="en-US" noProof="0"/>
              <a:t>CLICK TO EDIT MASTER SUBTITLE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62"/>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4"/>
            <a:ext cx="10625328" cy="54041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4" y="2006087"/>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6375217" y="3641043"/>
            <a:ext cx="4854339" cy="1257575"/>
          </a:xfrm>
          <a:prstGeom prst="rect">
            <a:avLst/>
          </a:prstGeom>
        </p:spPr>
        <p:txBody>
          <a:bodyPr lIns="91370" tIns="45718" rIns="91370" bIns="45718"/>
          <a:lstStyle>
            <a:lvl1pPr marL="0" indent="0" algn="l">
              <a:buNone/>
              <a:defRPr sz="2400" b="0" i="0" spc="300">
                <a:solidFill>
                  <a:schemeClr val="tx1"/>
                </a:solidFill>
                <a:latin typeface="+mn-lt"/>
                <a:cs typeface="Calibri" panose="020F0502020204030204" pitchFamily="34" charset="0"/>
              </a:defRPr>
            </a:lvl1pPr>
            <a:lvl2pPr marL="456783" indent="0" algn="ctr">
              <a:buNone/>
              <a:defRPr sz="2000"/>
            </a:lvl2pPr>
            <a:lvl3pPr marL="913606" indent="0" algn="ctr">
              <a:buNone/>
              <a:defRPr sz="1900"/>
            </a:lvl3pPr>
            <a:lvl4pPr marL="1370410" indent="0" algn="ctr">
              <a:buNone/>
              <a:defRPr sz="1600"/>
            </a:lvl4pPr>
            <a:lvl5pPr marL="1827213" indent="0" algn="ctr">
              <a:buNone/>
              <a:defRPr sz="1600"/>
            </a:lvl5pPr>
            <a:lvl6pPr marL="2284038" indent="0" algn="ctr">
              <a:buNone/>
              <a:defRPr sz="1600"/>
            </a:lvl6pPr>
            <a:lvl7pPr marL="2740818" indent="0" algn="ctr">
              <a:buNone/>
              <a:defRPr sz="1600"/>
            </a:lvl7pPr>
            <a:lvl8pPr marL="3197600" indent="0" algn="ctr">
              <a:buNone/>
              <a:defRPr sz="1600"/>
            </a:lvl8pPr>
            <a:lvl9pPr marL="3654383" indent="0" algn="ctr">
              <a:buNone/>
              <a:defRPr sz="1600"/>
            </a:lvl9pPr>
          </a:lstStyle>
          <a:p>
            <a:r>
              <a:rPr lang="en-US" noProof="0"/>
              <a:t>CLICK TO EDIT MASTER SUBTITLE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62"/>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121865" tIns="121865" rIns="121865" bIns="121865"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121865" tIns="121865" rIns="121865" bIns="121865" anchor="t" anchorCtr="0">
            <a:noAutofit/>
          </a:bodyPr>
          <a:lstStyle>
            <a:lvl1pPr marL="609395" lvl="0" indent="-423195" algn="ctr" rtl="0">
              <a:spcBef>
                <a:spcPts val="0"/>
              </a:spcBef>
              <a:spcAft>
                <a:spcPts val="0"/>
              </a:spcAft>
              <a:buClr>
                <a:schemeClr val="dk1"/>
              </a:buClr>
              <a:buSzPts val="1400"/>
              <a:buChar char="●"/>
              <a:defRPr>
                <a:solidFill>
                  <a:schemeClr val="dk1"/>
                </a:solidFill>
              </a:defRPr>
            </a:lvl1pPr>
            <a:lvl2pPr marL="1218810" lvl="1" indent="-423195" algn="ctr" rtl="0">
              <a:spcBef>
                <a:spcPts val="2133"/>
              </a:spcBef>
              <a:spcAft>
                <a:spcPts val="0"/>
              </a:spcAft>
              <a:buClr>
                <a:schemeClr val="dk1"/>
              </a:buClr>
              <a:buSzPts val="1400"/>
              <a:buChar char="○"/>
              <a:defRPr>
                <a:solidFill>
                  <a:schemeClr val="dk1"/>
                </a:solidFill>
              </a:defRPr>
            </a:lvl2pPr>
            <a:lvl3pPr marL="1828210" lvl="2" indent="-423195" algn="ctr" rtl="0">
              <a:spcBef>
                <a:spcPts val="2133"/>
              </a:spcBef>
              <a:spcAft>
                <a:spcPts val="0"/>
              </a:spcAft>
              <a:buClr>
                <a:schemeClr val="dk1"/>
              </a:buClr>
              <a:buSzPts val="1400"/>
              <a:buChar char="■"/>
              <a:defRPr>
                <a:solidFill>
                  <a:schemeClr val="dk1"/>
                </a:solidFill>
              </a:defRPr>
            </a:lvl3pPr>
            <a:lvl4pPr marL="2437618" lvl="3" indent="-423195" algn="ctr" rtl="0">
              <a:spcBef>
                <a:spcPts val="2133"/>
              </a:spcBef>
              <a:spcAft>
                <a:spcPts val="0"/>
              </a:spcAft>
              <a:buClr>
                <a:schemeClr val="dk1"/>
              </a:buClr>
              <a:buSzPts val="1400"/>
              <a:buChar char="●"/>
              <a:defRPr>
                <a:solidFill>
                  <a:schemeClr val="dk1"/>
                </a:solidFill>
              </a:defRPr>
            </a:lvl4pPr>
            <a:lvl5pPr marL="3047012" lvl="4" indent="-423195" algn="ctr" rtl="0">
              <a:spcBef>
                <a:spcPts val="2133"/>
              </a:spcBef>
              <a:spcAft>
                <a:spcPts val="0"/>
              </a:spcAft>
              <a:buClr>
                <a:schemeClr val="dk1"/>
              </a:buClr>
              <a:buSzPts val="1400"/>
              <a:buChar char="○"/>
              <a:defRPr>
                <a:solidFill>
                  <a:schemeClr val="dk1"/>
                </a:solidFill>
              </a:defRPr>
            </a:lvl5pPr>
            <a:lvl6pPr marL="3656407" lvl="5" indent="-423195" algn="ctr" rtl="0">
              <a:spcBef>
                <a:spcPts val="2133"/>
              </a:spcBef>
              <a:spcAft>
                <a:spcPts val="0"/>
              </a:spcAft>
              <a:buClr>
                <a:schemeClr val="dk1"/>
              </a:buClr>
              <a:buSzPts val="1400"/>
              <a:buChar char="■"/>
              <a:defRPr>
                <a:solidFill>
                  <a:schemeClr val="dk1"/>
                </a:solidFill>
              </a:defRPr>
            </a:lvl6pPr>
            <a:lvl7pPr marL="4265813" lvl="6" indent="-423195" algn="ctr" rtl="0">
              <a:spcBef>
                <a:spcPts val="2133"/>
              </a:spcBef>
              <a:spcAft>
                <a:spcPts val="0"/>
              </a:spcAft>
              <a:buClr>
                <a:schemeClr val="dk1"/>
              </a:buClr>
              <a:buSzPts val="1400"/>
              <a:buChar char="●"/>
              <a:defRPr>
                <a:solidFill>
                  <a:schemeClr val="dk1"/>
                </a:solidFill>
              </a:defRPr>
            </a:lvl7pPr>
            <a:lvl8pPr marL="4875215" lvl="7" indent="-423195" algn="ctr" rtl="0">
              <a:spcBef>
                <a:spcPts val="2133"/>
              </a:spcBef>
              <a:spcAft>
                <a:spcPts val="0"/>
              </a:spcAft>
              <a:buClr>
                <a:schemeClr val="dk1"/>
              </a:buClr>
              <a:buSzPts val="1400"/>
              <a:buChar char="○"/>
              <a:defRPr>
                <a:solidFill>
                  <a:schemeClr val="dk1"/>
                </a:solidFill>
              </a:defRPr>
            </a:lvl8pPr>
            <a:lvl9pPr marL="5484630" lvl="8" indent="-423195"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121865" tIns="121865" rIns="121865" bIns="121865"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121865" tIns="121865" rIns="121865" bIns="121865" anchor="t" anchorCtr="0">
            <a:noAutofit/>
          </a:bodyPr>
          <a:lstStyle>
            <a:lvl1pPr marL="609395" lvl="0" indent="-423195" algn="ctr" rtl="0">
              <a:spcBef>
                <a:spcPts val="0"/>
              </a:spcBef>
              <a:spcAft>
                <a:spcPts val="0"/>
              </a:spcAft>
              <a:buClr>
                <a:schemeClr val="dk1"/>
              </a:buClr>
              <a:buSzPts val="1400"/>
              <a:buChar char="●"/>
              <a:defRPr>
                <a:solidFill>
                  <a:schemeClr val="dk1"/>
                </a:solidFill>
              </a:defRPr>
            </a:lvl1pPr>
            <a:lvl2pPr marL="1218810" lvl="1" indent="-423195" algn="ctr" rtl="0">
              <a:spcBef>
                <a:spcPts val="2133"/>
              </a:spcBef>
              <a:spcAft>
                <a:spcPts val="0"/>
              </a:spcAft>
              <a:buClr>
                <a:schemeClr val="dk1"/>
              </a:buClr>
              <a:buSzPts val="1400"/>
              <a:buChar char="○"/>
              <a:defRPr>
                <a:solidFill>
                  <a:schemeClr val="dk1"/>
                </a:solidFill>
              </a:defRPr>
            </a:lvl2pPr>
            <a:lvl3pPr marL="1828210" lvl="2" indent="-423195" algn="ctr" rtl="0">
              <a:spcBef>
                <a:spcPts val="2133"/>
              </a:spcBef>
              <a:spcAft>
                <a:spcPts val="0"/>
              </a:spcAft>
              <a:buClr>
                <a:schemeClr val="dk1"/>
              </a:buClr>
              <a:buSzPts val="1400"/>
              <a:buChar char="■"/>
              <a:defRPr>
                <a:solidFill>
                  <a:schemeClr val="dk1"/>
                </a:solidFill>
              </a:defRPr>
            </a:lvl3pPr>
            <a:lvl4pPr marL="2437618" lvl="3" indent="-423195" algn="ctr" rtl="0">
              <a:spcBef>
                <a:spcPts val="2133"/>
              </a:spcBef>
              <a:spcAft>
                <a:spcPts val="0"/>
              </a:spcAft>
              <a:buClr>
                <a:schemeClr val="dk1"/>
              </a:buClr>
              <a:buSzPts val="1400"/>
              <a:buChar char="●"/>
              <a:defRPr>
                <a:solidFill>
                  <a:schemeClr val="dk1"/>
                </a:solidFill>
              </a:defRPr>
            </a:lvl4pPr>
            <a:lvl5pPr marL="3047012" lvl="4" indent="-423195" algn="ctr" rtl="0">
              <a:spcBef>
                <a:spcPts val="2133"/>
              </a:spcBef>
              <a:spcAft>
                <a:spcPts val="0"/>
              </a:spcAft>
              <a:buClr>
                <a:schemeClr val="dk1"/>
              </a:buClr>
              <a:buSzPts val="1400"/>
              <a:buChar char="○"/>
              <a:defRPr>
                <a:solidFill>
                  <a:schemeClr val="dk1"/>
                </a:solidFill>
              </a:defRPr>
            </a:lvl5pPr>
            <a:lvl6pPr marL="3656407" lvl="5" indent="-423195" algn="ctr" rtl="0">
              <a:spcBef>
                <a:spcPts val="2133"/>
              </a:spcBef>
              <a:spcAft>
                <a:spcPts val="0"/>
              </a:spcAft>
              <a:buClr>
                <a:schemeClr val="dk1"/>
              </a:buClr>
              <a:buSzPts val="1400"/>
              <a:buChar char="■"/>
              <a:defRPr>
                <a:solidFill>
                  <a:schemeClr val="dk1"/>
                </a:solidFill>
              </a:defRPr>
            </a:lvl6pPr>
            <a:lvl7pPr marL="4265813" lvl="6" indent="-423195" algn="ctr" rtl="0">
              <a:spcBef>
                <a:spcPts val="2133"/>
              </a:spcBef>
              <a:spcAft>
                <a:spcPts val="0"/>
              </a:spcAft>
              <a:buClr>
                <a:schemeClr val="dk1"/>
              </a:buClr>
              <a:buSzPts val="1400"/>
              <a:buChar char="●"/>
              <a:defRPr>
                <a:solidFill>
                  <a:schemeClr val="dk1"/>
                </a:solidFill>
              </a:defRPr>
            </a:lvl7pPr>
            <a:lvl8pPr marL="4875215" lvl="7" indent="-423195" algn="ctr" rtl="0">
              <a:spcBef>
                <a:spcPts val="2133"/>
              </a:spcBef>
              <a:spcAft>
                <a:spcPts val="0"/>
              </a:spcAft>
              <a:buClr>
                <a:schemeClr val="dk1"/>
              </a:buClr>
              <a:buSzPts val="1400"/>
              <a:buChar char="○"/>
              <a:defRPr>
                <a:solidFill>
                  <a:schemeClr val="dk1"/>
                </a:solidFill>
              </a:defRPr>
            </a:lvl8pPr>
            <a:lvl9pPr marL="5484630" lvl="8" indent="-423195"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121865" tIns="121865" rIns="121865" bIns="121865"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121865" tIns="121865" rIns="121865" bIns="121865" anchor="t" anchorCtr="0">
            <a:noAutofit/>
          </a:bodyPr>
          <a:lstStyle>
            <a:lvl1pPr marL="609395" lvl="0" indent="-423195" algn="ctr" rtl="0">
              <a:spcBef>
                <a:spcPts val="0"/>
              </a:spcBef>
              <a:spcAft>
                <a:spcPts val="0"/>
              </a:spcAft>
              <a:buClr>
                <a:schemeClr val="dk1"/>
              </a:buClr>
              <a:buSzPts val="1400"/>
              <a:buChar char="●"/>
              <a:defRPr>
                <a:solidFill>
                  <a:schemeClr val="dk1"/>
                </a:solidFill>
              </a:defRPr>
            </a:lvl1pPr>
            <a:lvl2pPr marL="1218810" lvl="1" indent="-423195" algn="ctr" rtl="0">
              <a:spcBef>
                <a:spcPts val="2133"/>
              </a:spcBef>
              <a:spcAft>
                <a:spcPts val="0"/>
              </a:spcAft>
              <a:buClr>
                <a:schemeClr val="dk1"/>
              </a:buClr>
              <a:buSzPts val="1400"/>
              <a:buChar char="○"/>
              <a:defRPr>
                <a:solidFill>
                  <a:schemeClr val="dk1"/>
                </a:solidFill>
              </a:defRPr>
            </a:lvl2pPr>
            <a:lvl3pPr marL="1828210" lvl="2" indent="-423195" algn="ctr" rtl="0">
              <a:spcBef>
                <a:spcPts val="2133"/>
              </a:spcBef>
              <a:spcAft>
                <a:spcPts val="0"/>
              </a:spcAft>
              <a:buClr>
                <a:schemeClr val="dk1"/>
              </a:buClr>
              <a:buSzPts val="1400"/>
              <a:buChar char="■"/>
              <a:defRPr>
                <a:solidFill>
                  <a:schemeClr val="dk1"/>
                </a:solidFill>
              </a:defRPr>
            </a:lvl3pPr>
            <a:lvl4pPr marL="2437618" lvl="3" indent="-423195" algn="ctr" rtl="0">
              <a:spcBef>
                <a:spcPts val="2133"/>
              </a:spcBef>
              <a:spcAft>
                <a:spcPts val="0"/>
              </a:spcAft>
              <a:buClr>
                <a:schemeClr val="dk1"/>
              </a:buClr>
              <a:buSzPts val="1400"/>
              <a:buChar char="●"/>
              <a:defRPr>
                <a:solidFill>
                  <a:schemeClr val="dk1"/>
                </a:solidFill>
              </a:defRPr>
            </a:lvl4pPr>
            <a:lvl5pPr marL="3047012" lvl="4" indent="-423195" algn="ctr" rtl="0">
              <a:spcBef>
                <a:spcPts val="2133"/>
              </a:spcBef>
              <a:spcAft>
                <a:spcPts val="0"/>
              </a:spcAft>
              <a:buClr>
                <a:schemeClr val="dk1"/>
              </a:buClr>
              <a:buSzPts val="1400"/>
              <a:buChar char="○"/>
              <a:defRPr>
                <a:solidFill>
                  <a:schemeClr val="dk1"/>
                </a:solidFill>
              </a:defRPr>
            </a:lvl5pPr>
            <a:lvl6pPr marL="3656407" lvl="5" indent="-423195" algn="ctr" rtl="0">
              <a:spcBef>
                <a:spcPts val="2133"/>
              </a:spcBef>
              <a:spcAft>
                <a:spcPts val="0"/>
              </a:spcAft>
              <a:buClr>
                <a:schemeClr val="dk1"/>
              </a:buClr>
              <a:buSzPts val="1400"/>
              <a:buChar char="■"/>
              <a:defRPr>
                <a:solidFill>
                  <a:schemeClr val="dk1"/>
                </a:solidFill>
              </a:defRPr>
            </a:lvl6pPr>
            <a:lvl7pPr marL="4265813" lvl="6" indent="-423195" algn="ctr" rtl="0">
              <a:spcBef>
                <a:spcPts val="2133"/>
              </a:spcBef>
              <a:spcAft>
                <a:spcPts val="0"/>
              </a:spcAft>
              <a:buClr>
                <a:schemeClr val="dk1"/>
              </a:buClr>
              <a:buSzPts val="1400"/>
              <a:buChar char="●"/>
              <a:defRPr>
                <a:solidFill>
                  <a:schemeClr val="dk1"/>
                </a:solidFill>
              </a:defRPr>
            </a:lvl7pPr>
            <a:lvl8pPr marL="4875215" lvl="7" indent="-423195" algn="ctr" rtl="0">
              <a:spcBef>
                <a:spcPts val="2133"/>
              </a:spcBef>
              <a:spcAft>
                <a:spcPts val="0"/>
              </a:spcAft>
              <a:buClr>
                <a:schemeClr val="dk1"/>
              </a:buClr>
              <a:buSzPts val="1400"/>
              <a:buChar char="○"/>
              <a:defRPr>
                <a:solidFill>
                  <a:schemeClr val="dk1"/>
                </a:solidFill>
              </a:defRPr>
            </a:lvl8pPr>
            <a:lvl9pPr marL="5484630" lvl="8" indent="-423195"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566313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121865" tIns="121865" rIns="121865" bIns="121865" anchor="t" anchorCtr="0">
            <a:noAutofit/>
          </a:bodyPr>
          <a:lstStyle>
            <a:lvl1pPr marL="609395" lvl="0" indent="-423195"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8810" lvl="1"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210" lvl="2"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7618" lvl="3"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012" lvl="4"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6407" lvl="5"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5813" lvl="6"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5215" lvl="7"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4630" lvl="8" indent="-423195"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121865" tIns="121865" rIns="121865" bIns="121865" anchor="t" anchorCtr="0">
            <a:noAutofit/>
          </a:bodyPr>
          <a:lstStyle>
            <a:lvl1pPr marL="609395" lvl="0" indent="-423195"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8810" lvl="1"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210" lvl="2"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7618" lvl="3"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012" lvl="4"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6407" lvl="5"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5813" lvl="6"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5215" lvl="7" indent="-42319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4630" lvl="8" indent="-423195"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121865" tIns="121865" rIns="121865" bIns="121865"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121865" tIns="121865" rIns="121865" bIns="121865"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121865" tIns="121865" rIns="121865" bIns="12186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159543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121865" tIns="121865" rIns="121865" bIns="121865" anchor="t" anchorCtr="0">
            <a:noAutofit/>
          </a:bodyPr>
          <a:lstStyle>
            <a:lvl1pPr lvl="0">
              <a:spcBef>
                <a:spcPts val="0"/>
              </a:spcBef>
              <a:spcAft>
                <a:spcPts val="0"/>
              </a:spcAft>
              <a:buClr>
                <a:schemeClr val="dk1"/>
              </a:buClr>
              <a:buSzPts val="1400"/>
              <a:buFont typeface="Didact Gothic"/>
              <a:buNone/>
              <a:defRPr sz="2100">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121865" tIns="121865" rIns="121865" bIns="12186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6826205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121865" tIns="121865" rIns="121865" bIns="12186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170465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3826">
            <a:off x="2035544" y="1517180"/>
            <a:ext cx="4276835" cy="2737223"/>
          </a:xfrm>
          <a:prstGeom prst="rect">
            <a:avLst/>
          </a:prstGeom>
        </p:spPr>
        <p:txBody>
          <a:bodyPr spcFirstLastPara="1" wrap="square" lIns="121868" tIns="121868" rIns="121868" bIns="121868" anchor="b" anchorCtr="0">
            <a:noAutofit/>
          </a:bodyPr>
          <a:lstStyle>
            <a:lvl1pPr lvl="0">
              <a:spcBef>
                <a:spcPts val="0"/>
              </a:spcBef>
              <a:spcAft>
                <a:spcPts val="0"/>
              </a:spcAft>
              <a:buSzPts val="3600"/>
              <a:buNone/>
              <a:defRPr sz="4800" b="0"/>
            </a:lvl1pPr>
            <a:lvl2pPr lvl="1">
              <a:spcBef>
                <a:spcPts val="0"/>
              </a:spcBef>
              <a:spcAft>
                <a:spcPts val="0"/>
              </a:spcAft>
              <a:buSzPts val="5200"/>
              <a:buNone/>
              <a:defRPr sz="6900"/>
            </a:lvl2pPr>
            <a:lvl3pPr lvl="2">
              <a:spcBef>
                <a:spcPts val="0"/>
              </a:spcBef>
              <a:spcAft>
                <a:spcPts val="0"/>
              </a:spcAft>
              <a:buSzPts val="5200"/>
              <a:buNone/>
              <a:defRPr sz="6900"/>
            </a:lvl3pPr>
            <a:lvl4pPr lvl="3">
              <a:spcBef>
                <a:spcPts val="0"/>
              </a:spcBef>
              <a:spcAft>
                <a:spcPts val="0"/>
              </a:spcAft>
              <a:buSzPts val="5200"/>
              <a:buNone/>
              <a:defRPr sz="6900"/>
            </a:lvl4pPr>
            <a:lvl5pPr lvl="4">
              <a:spcBef>
                <a:spcPts val="0"/>
              </a:spcBef>
              <a:spcAft>
                <a:spcPts val="0"/>
              </a:spcAft>
              <a:buSzPts val="5200"/>
              <a:buNone/>
              <a:defRPr sz="6900"/>
            </a:lvl5pPr>
            <a:lvl6pPr lvl="5">
              <a:spcBef>
                <a:spcPts val="0"/>
              </a:spcBef>
              <a:spcAft>
                <a:spcPts val="0"/>
              </a:spcAft>
              <a:buSzPts val="5200"/>
              <a:buNone/>
              <a:defRPr sz="6900"/>
            </a:lvl6pPr>
            <a:lvl7pPr lvl="6">
              <a:spcBef>
                <a:spcPts val="0"/>
              </a:spcBef>
              <a:spcAft>
                <a:spcPts val="0"/>
              </a:spcAft>
              <a:buSzPts val="5200"/>
              <a:buNone/>
              <a:defRPr sz="6900"/>
            </a:lvl7pPr>
            <a:lvl8pPr lvl="7">
              <a:spcBef>
                <a:spcPts val="0"/>
              </a:spcBef>
              <a:spcAft>
                <a:spcPts val="0"/>
              </a:spcAft>
              <a:buSzPts val="5200"/>
              <a:buNone/>
              <a:defRPr sz="6900"/>
            </a:lvl8pPr>
            <a:lvl9pPr lvl="8">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rot="-13894">
            <a:off x="2042892" y="4238468"/>
            <a:ext cx="2771223" cy="1056808"/>
          </a:xfrm>
          <a:prstGeom prst="rect">
            <a:avLst/>
          </a:prstGeom>
        </p:spPr>
        <p:txBody>
          <a:bodyPr spcFirstLastPara="1" wrap="square" lIns="121868" tIns="121868" rIns="121868" bIns="121868" anchor="t" anchorCtr="0">
            <a:noAutofit/>
          </a:bodyPr>
          <a:lstStyle>
            <a:lvl1pPr lvl="0" rtl="0">
              <a:lnSpc>
                <a:spcPct val="100000"/>
              </a:lnSpc>
              <a:spcBef>
                <a:spcPts val="0"/>
              </a:spcBef>
              <a:spcAft>
                <a:spcPts val="0"/>
              </a:spcAft>
              <a:buClr>
                <a:schemeClr val="dk1"/>
              </a:buClr>
              <a:buSzPts val="2000"/>
              <a:buNone/>
              <a:defRPr sz="2300">
                <a:solidFill>
                  <a:schemeClr val="dk1"/>
                </a:solidFill>
              </a:defRPr>
            </a:lvl1pPr>
            <a:lvl2pPr lvl="1" rtl="0">
              <a:lnSpc>
                <a:spcPct val="100000"/>
              </a:lnSpc>
              <a:spcBef>
                <a:spcPts val="0"/>
              </a:spcBef>
              <a:spcAft>
                <a:spcPts val="0"/>
              </a:spcAft>
              <a:buClr>
                <a:schemeClr val="dk1"/>
              </a:buClr>
              <a:buSzPts val="2300"/>
              <a:buNone/>
              <a:defRPr sz="3100">
                <a:solidFill>
                  <a:schemeClr val="dk1"/>
                </a:solidFill>
              </a:defRPr>
            </a:lvl2pPr>
            <a:lvl3pPr lvl="2" rtl="0">
              <a:lnSpc>
                <a:spcPct val="100000"/>
              </a:lnSpc>
              <a:spcBef>
                <a:spcPts val="0"/>
              </a:spcBef>
              <a:spcAft>
                <a:spcPts val="0"/>
              </a:spcAft>
              <a:buClr>
                <a:schemeClr val="dk1"/>
              </a:buClr>
              <a:buSzPts val="2300"/>
              <a:buNone/>
              <a:defRPr sz="3100">
                <a:solidFill>
                  <a:schemeClr val="dk1"/>
                </a:solidFill>
              </a:defRPr>
            </a:lvl3pPr>
            <a:lvl4pPr lvl="3" rtl="0">
              <a:lnSpc>
                <a:spcPct val="100000"/>
              </a:lnSpc>
              <a:spcBef>
                <a:spcPts val="0"/>
              </a:spcBef>
              <a:spcAft>
                <a:spcPts val="0"/>
              </a:spcAft>
              <a:buClr>
                <a:schemeClr val="dk1"/>
              </a:buClr>
              <a:buSzPts val="2300"/>
              <a:buNone/>
              <a:defRPr sz="3100">
                <a:solidFill>
                  <a:schemeClr val="dk1"/>
                </a:solidFill>
              </a:defRPr>
            </a:lvl4pPr>
            <a:lvl5pPr lvl="4" rtl="0">
              <a:lnSpc>
                <a:spcPct val="100000"/>
              </a:lnSpc>
              <a:spcBef>
                <a:spcPts val="0"/>
              </a:spcBef>
              <a:spcAft>
                <a:spcPts val="0"/>
              </a:spcAft>
              <a:buClr>
                <a:schemeClr val="dk1"/>
              </a:buClr>
              <a:buSzPts val="2300"/>
              <a:buNone/>
              <a:defRPr sz="3100">
                <a:solidFill>
                  <a:schemeClr val="dk1"/>
                </a:solidFill>
              </a:defRPr>
            </a:lvl5pPr>
            <a:lvl6pPr lvl="5" rtl="0">
              <a:lnSpc>
                <a:spcPct val="100000"/>
              </a:lnSpc>
              <a:spcBef>
                <a:spcPts val="0"/>
              </a:spcBef>
              <a:spcAft>
                <a:spcPts val="0"/>
              </a:spcAft>
              <a:buClr>
                <a:schemeClr val="dk1"/>
              </a:buClr>
              <a:buSzPts val="2300"/>
              <a:buNone/>
              <a:defRPr sz="3100">
                <a:solidFill>
                  <a:schemeClr val="dk1"/>
                </a:solidFill>
              </a:defRPr>
            </a:lvl6pPr>
            <a:lvl7pPr lvl="6" rtl="0">
              <a:lnSpc>
                <a:spcPct val="100000"/>
              </a:lnSpc>
              <a:spcBef>
                <a:spcPts val="0"/>
              </a:spcBef>
              <a:spcAft>
                <a:spcPts val="0"/>
              </a:spcAft>
              <a:buClr>
                <a:schemeClr val="dk1"/>
              </a:buClr>
              <a:buSzPts val="2300"/>
              <a:buNone/>
              <a:defRPr sz="3100">
                <a:solidFill>
                  <a:schemeClr val="dk1"/>
                </a:solidFill>
              </a:defRPr>
            </a:lvl7pPr>
            <a:lvl8pPr lvl="7" rtl="0">
              <a:lnSpc>
                <a:spcPct val="100000"/>
              </a:lnSpc>
              <a:spcBef>
                <a:spcPts val="0"/>
              </a:spcBef>
              <a:spcAft>
                <a:spcPts val="0"/>
              </a:spcAft>
              <a:buClr>
                <a:schemeClr val="dk1"/>
              </a:buClr>
              <a:buSzPts val="2300"/>
              <a:buNone/>
              <a:defRPr sz="3100">
                <a:solidFill>
                  <a:schemeClr val="dk1"/>
                </a:solidFill>
              </a:defRPr>
            </a:lvl8pPr>
            <a:lvl9pPr lvl="8" rtl="0">
              <a:lnSpc>
                <a:spcPct val="100000"/>
              </a:lnSpc>
              <a:spcBef>
                <a:spcPts val="0"/>
              </a:spcBef>
              <a:spcAft>
                <a:spcPts val="0"/>
              </a:spcAft>
              <a:buClr>
                <a:schemeClr val="dk1"/>
              </a:buClr>
              <a:buSzPts val="2300"/>
              <a:buNone/>
              <a:defRPr sz="3100">
                <a:solidFill>
                  <a:schemeClr val="dk1"/>
                </a:solidFill>
              </a:defRPr>
            </a:lvl9pPr>
          </a:lstStyle>
          <a:p>
            <a:endParaRPr/>
          </a:p>
        </p:txBody>
      </p:sp>
    </p:spTree>
    <p:extLst>
      <p:ext uri="{BB962C8B-B14F-4D97-AF65-F5344CB8AC3E}">
        <p14:creationId xmlns:p14="http://schemas.microsoft.com/office/powerpoint/2010/main" val="11594060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243761" rIns="0" bIns="0" anchor="ctr" anchorCtr="0">
            <a:noAutofit/>
          </a:bodyPr>
          <a:lstStyle>
            <a:lvl1pPr marL="609411" lvl="0" indent="-423205"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8840" lvl="1" indent="-423205"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256" lvl="2" indent="-423205" rtl="0">
              <a:spcBef>
                <a:spcPts val="0"/>
              </a:spcBef>
              <a:spcAft>
                <a:spcPts val="0"/>
              </a:spcAft>
              <a:buClr>
                <a:schemeClr val="dk1"/>
              </a:buClr>
              <a:buSzPts val="1400"/>
              <a:buFont typeface="Muli"/>
              <a:buAutoNum type="romanLcPeriod"/>
              <a:defRPr>
                <a:solidFill>
                  <a:schemeClr val="dk1"/>
                </a:solidFill>
              </a:defRPr>
            </a:lvl3pPr>
            <a:lvl4pPr marL="2437678" lvl="3" indent="-423205" rtl="0">
              <a:spcBef>
                <a:spcPts val="2133"/>
              </a:spcBef>
              <a:spcAft>
                <a:spcPts val="0"/>
              </a:spcAft>
              <a:buClr>
                <a:schemeClr val="dk1"/>
              </a:buClr>
              <a:buSzPts val="1400"/>
              <a:buFont typeface="Muli"/>
              <a:buAutoNum type="arabicPeriod"/>
              <a:defRPr>
                <a:solidFill>
                  <a:schemeClr val="dk1"/>
                </a:solidFill>
              </a:defRPr>
            </a:lvl4pPr>
            <a:lvl5pPr marL="3047088" lvl="4" indent="-423205" rtl="0">
              <a:spcBef>
                <a:spcPts val="2133"/>
              </a:spcBef>
              <a:spcAft>
                <a:spcPts val="0"/>
              </a:spcAft>
              <a:buClr>
                <a:schemeClr val="dk1"/>
              </a:buClr>
              <a:buSzPts val="1400"/>
              <a:buFont typeface="Muli"/>
              <a:buAutoNum type="alphaLcPeriod"/>
              <a:defRPr>
                <a:solidFill>
                  <a:schemeClr val="dk1"/>
                </a:solidFill>
              </a:defRPr>
            </a:lvl5pPr>
            <a:lvl6pPr marL="3656499" lvl="5" indent="-423205" rtl="0">
              <a:spcBef>
                <a:spcPts val="2133"/>
              </a:spcBef>
              <a:spcAft>
                <a:spcPts val="0"/>
              </a:spcAft>
              <a:buClr>
                <a:schemeClr val="dk1"/>
              </a:buClr>
              <a:buSzPts val="1400"/>
              <a:buFont typeface="Muli"/>
              <a:buAutoNum type="romanLcPeriod"/>
              <a:defRPr>
                <a:solidFill>
                  <a:schemeClr val="dk1"/>
                </a:solidFill>
              </a:defRPr>
            </a:lvl6pPr>
            <a:lvl7pPr marL="4265920" lvl="6" indent="-423205" rtl="0">
              <a:spcBef>
                <a:spcPts val="2133"/>
              </a:spcBef>
              <a:spcAft>
                <a:spcPts val="0"/>
              </a:spcAft>
              <a:buClr>
                <a:schemeClr val="dk1"/>
              </a:buClr>
              <a:buSzPts val="1400"/>
              <a:buFont typeface="Muli"/>
              <a:buAutoNum type="arabicPeriod"/>
              <a:defRPr>
                <a:solidFill>
                  <a:schemeClr val="dk1"/>
                </a:solidFill>
              </a:defRPr>
            </a:lvl7pPr>
            <a:lvl8pPr marL="4875337" lvl="7" indent="-423205" rtl="0">
              <a:spcBef>
                <a:spcPts val="2133"/>
              </a:spcBef>
              <a:spcAft>
                <a:spcPts val="0"/>
              </a:spcAft>
              <a:buClr>
                <a:schemeClr val="dk1"/>
              </a:buClr>
              <a:buSzPts val="1400"/>
              <a:buFont typeface="Muli"/>
              <a:buAutoNum type="alphaLcPeriod"/>
              <a:defRPr>
                <a:solidFill>
                  <a:schemeClr val="dk1"/>
                </a:solidFill>
              </a:defRPr>
            </a:lvl8pPr>
            <a:lvl9pPr marL="5484766" lvl="8" indent="-423205"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121868" tIns="121868" rIns="121868" bIns="121868"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5337360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121868" tIns="121868" rIns="121868" bIns="121868"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875386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121868" tIns="121868" rIns="121868" bIns="121868"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8908497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121868" tIns="121868" rIns="121868" bIns="121868" anchor="t" anchorCtr="0">
            <a:noAutofit/>
          </a:bodyPr>
          <a:lstStyle>
            <a:lvl1pPr marL="609411" lvl="0" indent="-423205" rtl="0">
              <a:spcBef>
                <a:spcPts val="0"/>
              </a:spcBef>
              <a:spcAft>
                <a:spcPts val="0"/>
              </a:spcAft>
              <a:buClr>
                <a:schemeClr val="dk1"/>
              </a:buClr>
              <a:buSzPts val="1400"/>
              <a:buChar char="●"/>
              <a:defRPr>
                <a:solidFill>
                  <a:schemeClr val="dk1"/>
                </a:solidFill>
              </a:defRPr>
            </a:lvl1pPr>
            <a:lvl2pPr marL="1218840" lvl="1" indent="-423205" rtl="0">
              <a:spcBef>
                <a:spcPts val="2133"/>
              </a:spcBef>
              <a:spcAft>
                <a:spcPts val="0"/>
              </a:spcAft>
              <a:buClr>
                <a:schemeClr val="dk1"/>
              </a:buClr>
              <a:buSzPts val="1400"/>
              <a:buChar char="○"/>
              <a:defRPr>
                <a:solidFill>
                  <a:schemeClr val="dk1"/>
                </a:solidFill>
              </a:defRPr>
            </a:lvl2pPr>
            <a:lvl3pPr marL="1828256" lvl="2" indent="-423205" rtl="0">
              <a:spcBef>
                <a:spcPts val="2133"/>
              </a:spcBef>
              <a:spcAft>
                <a:spcPts val="0"/>
              </a:spcAft>
              <a:buClr>
                <a:schemeClr val="dk1"/>
              </a:buClr>
              <a:buSzPts val="1400"/>
              <a:buChar char="■"/>
              <a:defRPr>
                <a:solidFill>
                  <a:schemeClr val="dk1"/>
                </a:solidFill>
              </a:defRPr>
            </a:lvl3pPr>
            <a:lvl4pPr marL="2437678" lvl="3" indent="-423205" rtl="0">
              <a:spcBef>
                <a:spcPts val="2133"/>
              </a:spcBef>
              <a:spcAft>
                <a:spcPts val="0"/>
              </a:spcAft>
              <a:buClr>
                <a:schemeClr val="dk1"/>
              </a:buClr>
              <a:buSzPts val="1400"/>
              <a:buChar char="●"/>
              <a:defRPr>
                <a:solidFill>
                  <a:schemeClr val="dk1"/>
                </a:solidFill>
              </a:defRPr>
            </a:lvl4pPr>
            <a:lvl5pPr marL="3047088" lvl="4" indent="-423205" rtl="0">
              <a:spcBef>
                <a:spcPts val="2133"/>
              </a:spcBef>
              <a:spcAft>
                <a:spcPts val="0"/>
              </a:spcAft>
              <a:buClr>
                <a:schemeClr val="dk1"/>
              </a:buClr>
              <a:buSzPts val="1400"/>
              <a:buChar char="○"/>
              <a:defRPr>
                <a:solidFill>
                  <a:schemeClr val="dk1"/>
                </a:solidFill>
              </a:defRPr>
            </a:lvl5pPr>
            <a:lvl6pPr marL="3656499" lvl="5" indent="-423205" rtl="0">
              <a:spcBef>
                <a:spcPts val="2133"/>
              </a:spcBef>
              <a:spcAft>
                <a:spcPts val="0"/>
              </a:spcAft>
              <a:buClr>
                <a:schemeClr val="dk1"/>
              </a:buClr>
              <a:buSzPts val="1400"/>
              <a:buChar char="■"/>
              <a:defRPr>
                <a:solidFill>
                  <a:schemeClr val="dk1"/>
                </a:solidFill>
              </a:defRPr>
            </a:lvl6pPr>
            <a:lvl7pPr marL="4265920" lvl="6" indent="-423205" rtl="0">
              <a:spcBef>
                <a:spcPts val="2133"/>
              </a:spcBef>
              <a:spcAft>
                <a:spcPts val="0"/>
              </a:spcAft>
              <a:buClr>
                <a:schemeClr val="dk1"/>
              </a:buClr>
              <a:buSzPts val="1400"/>
              <a:buChar char="●"/>
              <a:defRPr>
                <a:solidFill>
                  <a:schemeClr val="dk1"/>
                </a:solidFill>
              </a:defRPr>
            </a:lvl7pPr>
            <a:lvl8pPr marL="4875337" lvl="7" indent="-423205" rtl="0">
              <a:spcBef>
                <a:spcPts val="2133"/>
              </a:spcBef>
              <a:spcAft>
                <a:spcPts val="0"/>
              </a:spcAft>
              <a:buClr>
                <a:schemeClr val="dk1"/>
              </a:buClr>
              <a:buSzPts val="1400"/>
              <a:buChar char="○"/>
              <a:defRPr>
                <a:solidFill>
                  <a:schemeClr val="dk1"/>
                </a:solidFill>
              </a:defRPr>
            </a:lvl8pPr>
            <a:lvl9pPr marL="5484766" lvl="8" indent="-423205"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121868" tIns="121868" rIns="121868" bIns="121868"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955713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121868" tIns="121868" rIns="121868" bIns="121868" anchor="ctr" anchorCtr="0">
            <a:noAutofit/>
          </a:bodyPr>
          <a:lstStyle>
            <a:lvl1pPr marL="609411" lvl="0" indent="-304704">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12220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9" name="Right Triangle 18">
            <a:extLst>
              <a:ext uri="{FF2B5EF4-FFF2-40B4-BE49-F238E27FC236}">
                <a16:creationId xmlns="" xmlns:a16="http://schemas.microsoft.com/office/drawing/2014/main" id="{71D0E8AA-902F-440D-9C55-2A391C22396A}"/>
              </a:ext>
            </a:extLst>
          </p:cNvPr>
          <p:cNvSpPr/>
          <p:nvPr userDrawn="1"/>
        </p:nvSpPr>
        <p:spPr>
          <a:xfrm flipV="1">
            <a:off x="0" y="4"/>
            <a:ext cx="10625328" cy="54041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7" name="Parallelogram 16">
            <a:extLst>
              <a:ext uri="{FF2B5EF4-FFF2-40B4-BE49-F238E27FC236}">
                <a16:creationId xmlns="" xmlns:a16="http://schemas.microsoft.com/office/drawing/2014/main" id="{7D937721-835D-4D84-94A3-6C79D4639514}"/>
              </a:ext>
            </a:extLst>
          </p:cNvPr>
          <p:cNvSpPr/>
          <p:nvPr userDrawn="1"/>
        </p:nvSpPr>
        <p:spPr>
          <a:xfrm rot="19958790">
            <a:off x="-637324" y="3588176"/>
            <a:ext cx="3860163"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userDrawn="1"/>
        </p:nvCxnSpPr>
        <p:spPr>
          <a:xfrm flipV="1">
            <a:off x="11" y="1010089"/>
            <a:ext cx="1785257" cy="9075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6283883" y="198744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6283883" y="3792047"/>
            <a:ext cx="4911633" cy="910580"/>
          </a:xfrm>
          <a:prstGeom prst="rect">
            <a:avLst/>
          </a:prstGeom>
        </p:spPr>
        <p:txBody>
          <a:bodyPr lIns="91370" tIns="45718" rIns="91370" bIns="45718">
            <a:normAutofit/>
          </a:bodyPr>
          <a:lstStyle>
            <a:lvl1pPr marL="0" indent="0">
              <a:buNone/>
              <a:defRPr sz="2000" b="0" i="0" spc="300">
                <a:solidFill>
                  <a:schemeClr val="tx1"/>
                </a:solidFill>
                <a:latin typeface="+mn-lt"/>
                <a:cs typeface="Calibri" panose="020F0502020204030204" pitchFamily="34" charset="0"/>
              </a:defRPr>
            </a:lvl1pPr>
            <a:lvl2pPr marL="456783" indent="0">
              <a:buNone/>
              <a:defRPr sz="2000">
                <a:solidFill>
                  <a:schemeClr val="tx1">
                    <a:tint val="75000"/>
                  </a:schemeClr>
                </a:solidFill>
              </a:defRPr>
            </a:lvl2pPr>
            <a:lvl3pPr marL="913606" indent="0">
              <a:buNone/>
              <a:defRPr sz="1900">
                <a:solidFill>
                  <a:schemeClr val="tx1">
                    <a:tint val="75000"/>
                  </a:schemeClr>
                </a:solidFill>
              </a:defRPr>
            </a:lvl3pPr>
            <a:lvl4pPr marL="1370410" indent="0">
              <a:buNone/>
              <a:defRPr sz="1600">
                <a:solidFill>
                  <a:schemeClr val="tx1">
                    <a:tint val="75000"/>
                  </a:schemeClr>
                </a:solidFill>
              </a:defRPr>
            </a:lvl4pPr>
            <a:lvl5pPr marL="1827213" indent="0">
              <a:buNone/>
              <a:defRPr sz="1600">
                <a:solidFill>
                  <a:schemeClr val="tx1">
                    <a:tint val="75000"/>
                  </a:schemeClr>
                </a:solidFill>
              </a:defRPr>
            </a:lvl5pPr>
            <a:lvl6pPr marL="2284038" indent="0">
              <a:buNone/>
              <a:defRPr sz="1600">
                <a:solidFill>
                  <a:schemeClr val="tx1">
                    <a:tint val="75000"/>
                  </a:schemeClr>
                </a:solidFill>
              </a:defRPr>
            </a:lvl6pPr>
            <a:lvl7pPr marL="2740818" indent="0">
              <a:buNone/>
              <a:defRPr sz="1600">
                <a:solidFill>
                  <a:schemeClr val="tx1">
                    <a:tint val="75000"/>
                  </a:schemeClr>
                </a:solidFill>
              </a:defRPr>
            </a:lvl7pPr>
            <a:lvl8pPr marL="3197600" indent="0">
              <a:buNone/>
              <a:defRPr sz="1600">
                <a:solidFill>
                  <a:schemeClr val="tx1">
                    <a:tint val="75000"/>
                  </a:schemeClr>
                </a:solidFill>
              </a:defRPr>
            </a:lvl8pPr>
            <a:lvl9pPr marL="3654383"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userDrawn="1"/>
        </p:nvCxnSpPr>
        <p:spPr>
          <a:xfrm flipV="1">
            <a:off x="3" y="408563"/>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5CF69447-82AD-475F-A3AE-3D7FF61DBFE2}"/>
              </a:ext>
            </a:extLst>
          </p:cNvPr>
          <p:cNvCxnSpPr>
            <a:cxnSpLocks/>
          </p:cNvCxnSpPr>
          <p:nvPr userDrawn="1"/>
        </p:nvCxnSpPr>
        <p:spPr>
          <a:xfrm flipV="1">
            <a:off x="-17837" y="5266990"/>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userDrawn="1"/>
        </p:nvSpPr>
        <p:spPr>
          <a:xfrm rot="19958790">
            <a:off x="-139028" y="3407047"/>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mod="1">
    <p:ext uri="{DCECCB84-F9BA-43D5-87BE-67443E8EF086}">
      <p15:sldGuideLst xmlns=""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121868" tIns="121868" rIns="121868" bIns="121868" anchor="b" anchorCtr="0">
            <a:noAutofit/>
          </a:bodyPr>
          <a:lstStyle>
            <a:lvl1pPr lvl="0" algn="ctr">
              <a:spcBef>
                <a:spcPts val="0"/>
              </a:spcBef>
              <a:spcAft>
                <a:spcPts val="0"/>
              </a:spcAft>
              <a:buSzPts val="12000"/>
              <a:buNone/>
              <a:defRPr sz="107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121868" tIns="121868" rIns="121868" bIns="121868" anchor="t" anchorCtr="0">
            <a:noAutofit/>
          </a:bodyPr>
          <a:lstStyle>
            <a:lvl1pPr marL="609411" lvl="0" indent="-423205" algn="ctr">
              <a:spcBef>
                <a:spcPts val="0"/>
              </a:spcBef>
              <a:spcAft>
                <a:spcPts val="0"/>
              </a:spcAft>
              <a:buClr>
                <a:schemeClr val="dk1"/>
              </a:buClr>
              <a:buSzPts val="1400"/>
              <a:buChar char="●"/>
              <a:defRPr>
                <a:solidFill>
                  <a:schemeClr val="dk1"/>
                </a:solidFill>
              </a:defRPr>
            </a:lvl1pPr>
            <a:lvl2pPr marL="1218840" lvl="1" indent="-423205" algn="ctr">
              <a:spcBef>
                <a:spcPts val="2133"/>
              </a:spcBef>
              <a:spcAft>
                <a:spcPts val="0"/>
              </a:spcAft>
              <a:buClr>
                <a:schemeClr val="dk1"/>
              </a:buClr>
              <a:buSzPts val="1400"/>
              <a:buChar char="○"/>
              <a:defRPr>
                <a:solidFill>
                  <a:schemeClr val="dk1"/>
                </a:solidFill>
              </a:defRPr>
            </a:lvl2pPr>
            <a:lvl3pPr marL="1828256" lvl="2" indent="-423205" algn="ctr">
              <a:spcBef>
                <a:spcPts val="2133"/>
              </a:spcBef>
              <a:spcAft>
                <a:spcPts val="0"/>
              </a:spcAft>
              <a:buClr>
                <a:schemeClr val="dk1"/>
              </a:buClr>
              <a:buSzPts val="1400"/>
              <a:buChar char="■"/>
              <a:defRPr>
                <a:solidFill>
                  <a:schemeClr val="dk1"/>
                </a:solidFill>
              </a:defRPr>
            </a:lvl3pPr>
            <a:lvl4pPr marL="2437678" lvl="3" indent="-423205" algn="ctr">
              <a:spcBef>
                <a:spcPts val="2133"/>
              </a:spcBef>
              <a:spcAft>
                <a:spcPts val="0"/>
              </a:spcAft>
              <a:buClr>
                <a:schemeClr val="dk1"/>
              </a:buClr>
              <a:buSzPts val="1400"/>
              <a:buChar char="●"/>
              <a:defRPr>
                <a:solidFill>
                  <a:schemeClr val="dk1"/>
                </a:solidFill>
              </a:defRPr>
            </a:lvl4pPr>
            <a:lvl5pPr marL="3047088" lvl="4" indent="-423205" algn="ctr">
              <a:spcBef>
                <a:spcPts val="2133"/>
              </a:spcBef>
              <a:spcAft>
                <a:spcPts val="0"/>
              </a:spcAft>
              <a:buClr>
                <a:schemeClr val="dk1"/>
              </a:buClr>
              <a:buSzPts val="1400"/>
              <a:buChar char="○"/>
              <a:defRPr>
                <a:solidFill>
                  <a:schemeClr val="dk1"/>
                </a:solidFill>
              </a:defRPr>
            </a:lvl5pPr>
            <a:lvl6pPr marL="3656499" lvl="5" indent="-423205" algn="ctr">
              <a:spcBef>
                <a:spcPts val="2133"/>
              </a:spcBef>
              <a:spcAft>
                <a:spcPts val="0"/>
              </a:spcAft>
              <a:buClr>
                <a:schemeClr val="dk1"/>
              </a:buClr>
              <a:buSzPts val="1400"/>
              <a:buChar char="■"/>
              <a:defRPr>
                <a:solidFill>
                  <a:schemeClr val="dk1"/>
                </a:solidFill>
              </a:defRPr>
            </a:lvl6pPr>
            <a:lvl7pPr marL="4265920" lvl="6" indent="-423205" algn="ctr">
              <a:spcBef>
                <a:spcPts val="2133"/>
              </a:spcBef>
              <a:spcAft>
                <a:spcPts val="0"/>
              </a:spcAft>
              <a:buClr>
                <a:schemeClr val="dk1"/>
              </a:buClr>
              <a:buSzPts val="1400"/>
              <a:buChar char="●"/>
              <a:defRPr>
                <a:solidFill>
                  <a:schemeClr val="dk1"/>
                </a:solidFill>
              </a:defRPr>
            </a:lvl7pPr>
            <a:lvl8pPr marL="4875337" lvl="7" indent="-423205" algn="ctr">
              <a:spcBef>
                <a:spcPts val="2133"/>
              </a:spcBef>
              <a:spcAft>
                <a:spcPts val="0"/>
              </a:spcAft>
              <a:buClr>
                <a:schemeClr val="dk1"/>
              </a:buClr>
              <a:buSzPts val="1400"/>
              <a:buChar char="○"/>
              <a:defRPr>
                <a:solidFill>
                  <a:schemeClr val="dk1"/>
                </a:solidFill>
              </a:defRPr>
            </a:lvl8pPr>
            <a:lvl9pPr marL="5484766" lvl="8" indent="-423205"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2516372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898411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23" y="2236059"/>
            <a:ext cx="3416815" cy="648404"/>
          </a:xfrm>
          <a:prstGeom prst="rect">
            <a:avLst/>
          </a:prstGeom>
        </p:spPr>
        <p:txBody>
          <a:bodyPr spcFirstLastPara="1" wrap="square" lIns="121868" tIns="121868" rIns="121868" bIns="121868"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3" name="Google Shape;43;p13"/>
          <p:cNvSpPr txBox="1">
            <a:spLocks noGrp="1"/>
          </p:cNvSpPr>
          <p:nvPr>
            <p:ph type="subTitle" idx="1"/>
          </p:nvPr>
        </p:nvSpPr>
        <p:spPr>
          <a:xfrm rot="-10329">
            <a:off x="2035062" y="2875010"/>
            <a:ext cx="2795612" cy="923207"/>
          </a:xfrm>
          <a:prstGeom prst="rect">
            <a:avLst/>
          </a:prstGeom>
        </p:spPr>
        <p:txBody>
          <a:bodyPr spcFirstLastPara="1" wrap="square" lIns="121868" tIns="121868" rIns="121868" bIns="121868"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7"/>
            <a:ext cx="2900011" cy="648404"/>
          </a:xfrm>
          <a:prstGeom prst="rect">
            <a:avLst/>
          </a:prstGeom>
        </p:spPr>
        <p:txBody>
          <a:bodyPr spcFirstLastPara="1" wrap="square" lIns="121868" tIns="121868" rIns="121868" bIns="121868"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5" name="Google Shape;45;p13"/>
          <p:cNvSpPr txBox="1">
            <a:spLocks noGrp="1"/>
          </p:cNvSpPr>
          <p:nvPr>
            <p:ph type="subTitle" idx="3"/>
          </p:nvPr>
        </p:nvSpPr>
        <p:spPr>
          <a:xfrm rot="-10329">
            <a:off x="6921842" y="2835049"/>
            <a:ext cx="2795612" cy="923207"/>
          </a:xfrm>
          <a:prstGeom prst="rect">
            <a:avLst/>
          </a:prstGeom>
        </p:spPr>
        <p:txBody>
          <a:bodyPr spcFirstLastPara="1" wrap="square" lIns="121868" tIns="121868" rIns="121868" bIns="121868"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74" y="3897987"/>
            <a:ext cx="3416815" cy="648404"/>
          </a:xfrm>
          <a:prstGeom prst="rect">
            <a:avLst/>
          </a:prstGeom>
        </p:spPr>
        <p:txBody>
          <a:bodyPr spcFirstLastPara="1" wrap="square" lIns="121868" tIns="121868" rIns="121868" bIns="121868"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7" name="Google Shape;47;p13"/>
          <p:cNvSpPr txBox="1">
            <a:spLocks noGrp="1"/>
          </p:cNvSpPr>
          <p:nvPr>
            <p:ph type="subTitle" idx="5"/>
          </p:nvPr>
        </p:nvSpPr>
        <p:spPr>
          <a:xfrm rot="-10329">
            <a:off x="2013387" y="4602287"/>
            <a:ext cx="2795612" cy="923207"/>
          </a:xfrm>
          <a:prstGeom prst="rect">
            <a:avLst/>
          </a:prstGeom>
        </p:spPr>
        <p:txBody>
          <a:bodyPr spcFirstLastPara="1" wrap="square" lIns="121868" tIns="121868" rIns="121868" bIns="121868"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121868" tIns="121868" rIns="121868" bIns="121868"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121868" tIns="121868" rIns="121868" bIns="121868"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0" name="Google Shape;50;p13"/>
          <p:cNvSpPr txBox="1">
            <a:spLocks noGrp="1"/>
          </p:cNvSpPr>
          <p:nvPr>
            <p:ph type="title" idx="8" hasCustomPrompt="1"/>
          </p:nvPr>
        </p:nvSpPr>
        <p:spPr>
          <a:xfrm rot="-11554">
            <a:off x="6918329" y="2171640"/>
            <a:ext cx="1547209" cy="670000"/>
          </a:xfrm>
          <a:prstGeom prst="rect">
            <a:avLst/>
          </a:prstGeom>
        </p:spPr>
        <p:txBody>
          <a:bodyPr spcFirstLastPara="1" wrap="square" lIns="121868" tIns="121868" rIns="121868" bIns="121868"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1" name="Google Shape;51;p13"/>
          <p:cNvSpPr txBox="1">
            <a:spLocks noGrp="1"/>
          </p:cNvSpPr>
          <p:nvPr>
            <p:ph type="title" idx="9"/>
          </p:nvPr>
        </p:nvSpPr>
        <p:spPr>
          <a:xfrm rot="-9483">
            <a:off x="7437573" y="3883379"/>
            <a:ext cx="2900011" cy="648404"/>
          </a:xfrm>
          <a:prstGeom prst="rect">
            <a:avLst/>
          </a:prstGeom>
        </p:spPr>
        <p:txBody>
          <a:bodyPr spcFirstLastPara="1" wrap="square" lIns="121868" tIns="121868" rIns="121868" bIns="121868"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52" name="Google Shape;52;p13"/>
          <p:cNvSpPr txBox="1">
            <a:spLocks noGrp="1"/>
          </p:cNvSpPr>
          <p:nvPr>
            <p:ph type="subTitle" idx="13"/>
          </p:nvPr>
        </p:nvSpPr>
        <p:spPr>
          <a:xfrm rot="-10329">
            <a:off x="6927375" y="4549841"/>
            <a:ext cx="2795612" cy="923207"/>
          </a:xfrm>
          <a:prstGeom prst="rect">
            <a:avLst/>
          </a:prstGeom>
        </p:spPr>
        <p:txBody>
          <a:bodyPr spcFirstLastPara="1" wrap="square" lIns="121868" tIns="121868" rIns="121868" bIns="121868"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58" y="3886432"/>
            <a:ext cx="1547209" cy="670000"/>
          </a:xfrm>
          <a:prstGeom prst="rect">
            <a:avLst/>
          </a:prstGeom>
        </p:spPr>
        <p:txBody>
          <a:bodyPr spcFirstLastPara="1" wrap="square" lIns="121868" tIns="121868" rIns="121868" bIns="121868"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121868" tIns="121868" rIns="121868" bIns="121868"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898722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121868" tIns="121868" rIns="121868" bIns="121868" anchor="ctr" anchorCtr="0">
            <a:noAutofit/>
          </a:bodyPr>
          <a:lstStyle>
            <a:lvl1pPr lvl="0" algn="r" rtl="0">
              <a:spcBef>
                <a:spcPts val="0"/>
              </a:spcBef>
              <a:spcAft>
                <a:spcPts val="0"/>
              </a:spcAft>
              <a:buSzPts val="6500"/>
              <a:buNone/>
              <a:defRPr sz="8700"/>
            </a:lvl1pPr>
            <a:lvl2pPr lvl="1" algn="r" rtl="0">
              <a:spcBef>
                <a:spcPts val="0"/>
              </a:spcBef>
              <a:spcAft>
                <a:spcPts val="0"/>
              </a:spcAft>
              <a:buSzPts val="5300"/>
              <a:buNone/>
              <a:defRPr sz="7100"/>
            </a:lvl2pPr>
            <a:lvl3pPr lvl="2" algn="r" rtl="0">
              <a:spcBef>
                <a:spcPts val="0"/>
              </a:spcBef>
              <a:spcAft>
                <a:spcPts val="0"/>
              </a:spcAft>
              <a:buSzPts val="5300"/>
              <a:buNone/>
              <a:defRPr sz="7100"/>
            </a:lvl3pPr>
            <a:lvl4pPr lvl="3" algn="r" rtl="0">
              <a:spcBef>
                <a:spcPts val="0"/>
              </a:spcBef>
              <a:spcAft>
                <a:spcPts val="0"/>
              </a:spcAft>
              <a:buSzPts val="5300"/>
              <a:buNone/>
              <a:defRPr sz="7100"/>
            </a:lvl4pPr>
            <a:lvl5pPr lvl="4" algn="r" rtl="0">
              <a:spcBef>
                <a:spcPts val="0"/>
              </a:spcBef>
              <a:spcAft>
                <a:spcPts val="0"/>
              </a:spcAft>
              <a:buSzPts val="5300"/>
              <a:buNone/>
              <a:defRPr sz="7100"/>
            </a:lvl5pPr>
            <a:lvl6pPr lvl="5" algn="r" rtl="0">
              <a:spcBef>
                <a:spcPts val="0"/>
              </a:spcBef>
              <a:spcAft>
                <a:spcPts val="0"/>
              </a:spcAft>
              <a:buSzPts val="5300"/>
              <a:buNone/>
              <a:defRPr sz="7100"/>
            </a:lvl6pPr>
            <a:lvl7pPr lvl="6" algn="r" rtl="0">
              <a:spcBef>
                <a:spcPts val="0"/>
              </a:spcBef>
              <a:spcAft>
                <a:spcPts val="0"/>
              </a:spcAft>
              <a:buSzPts val="5300"/>
              <a:buNone/>
              <a:defRPr sz="7100"/>
            </a:lvl7pPr>
            <a:lvl8pPr lvl="7" algn="r" rtl="0">
              <a:spcBef>
                <a:spcPts val="0"/>
              </a:spcBef>
              <a:spcAft>
                <a:spcPts val="0"/>
              </a:spcAft>
              <a:buSzPts val="5300"/>
              <a:buNone/>
              <a:defRPr sz="7100"/>
            </a:lvl8pPr>
            <a:lvl9pPr lvl="8" algn="r" rtl="0">
              <a:spcBef>
                <a:spcPts val="0"/>
              </a:spcBef>
              <a:spcAft>
                <a:spcPts val="0"/>
              </a:spcAft>
              <a:buSzPts val="5300"/>
              <a:buNone/>
              <a:defRPr sz="7100"/>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121868" tIns="121868" rIns="121868" bIns="121868" anchor="t" anchorCtr="0">
            <a:noAutofit/>
          </a:bodyPr>
          <a:lstStyle>
            <a:lvl1pPr lvl="0" algn="r" rtl="0">
              <a:lnSpc>
                <a:spcPct val="100000"/>
              </a:lnSpc>
              <a:spcBef>
                <a:spcPts val="0"/>
              </a:spcBef>
              <a:spcAft>
                <a:spcPts val="0"/>
              </a:spcAft>
              <a:buNone/>
              <a:defRPr sz="1900">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9441261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121868" tIns="121868" rIns="121868" bIns="121868" anchor="t" anchorCtr="0">
            <a:noAutofit/>
          </a:bodyPr>
          <a:lstStyle>
            <a:lvl1pPr lvl="0" algn="ctr">
              <a:spcBef>
                <a:spcPts val="0"/>
              </a:spcBef>
              <a:spcAft>
                <a:spcPts val="0"/>
              </a:spcAft>
              <a:buSzPts val="2000"/>
              <a:buNone/>
              <a:defRPr sz="2700"/>
            </a:lvl1pPr>
            <a:lvl2pPr lvl="1" algn="ctr">
              <a:spcBef>
                <a:spcPts val="0"/>
              </a:spcBef>
              <a:spcAft>
                <a:spcPts val="0"/>
              </a:spcAft>
              <a:buSzPts val="2000"/>
              <a:buNone/>
              <a:defRPr sz="2700" b="1"/>
            </a:lvl2pPr>
            <a:lvl3pPr lvl="2" algn="ctr">
              <a:spcBef>
                <a:spcPts val="0"/>
              </a:spcBef>
              <a:spcAft>
                <a:spcPts val="0"/>
              </a:spcAft>
              <a:buSzPts val="2000"/>
              <a:buNone/>
              <a:defRPr sz="2700" b="1"/>
            </a:lvl3pPr>
            <a:lvl4pPr lvl="3" algn="ctr">
              <a:spcBef>
                <a:spcPts val="0"/>
              </a:spcBef>
              <a:spcAft>
                <a:spcPts val="0"/>
              </a:spcAft>
              <a:buSzPts val="2000"/>
              <a:buNone/>
              <a:defRPr sz="2700" b="1"/>
            </a:lvl4pPr>
            <a:lvl5pPr lvl="4" algn="ctr">
              <a:spcBef>
                <a:spcPts val="0"/>
              </a:spcBef>
              <a:spcAft>
                <a:spcPts val="0"/>
              </a:spcAft>
              <a:buSzPts val="2000"/>
              <a:buNone/>
              <a:defRPr sz="2700" b="1"/>
            </a:lvl5pPr>
            <a:lvl6pPr lvl="5" algn="ctr">
              <a:spcBef>
                <a:spcPts val="0"/>
              </a:spcBef>
              <a:spcAft>
                <a:spcPts val="0"/>
              </a:spcAft>
              <a:buSzPts val="2000"/>
              <a:buNone/>
              <a:defRPr sz="2700" b="1"/>
            </a:lvl6pPr>
            <a:lvl7pPr lvl="6" algn="ctr">
              <a:spcBef>
                <a:spcPts val="0"/>
              </a:spcBef>
              <a:spcAft>
                <a:spcPts val="0"/>
              </a:spcAft>
              <a:buSzPts val="2000"/>
              <a:buNone/>
              <a:defRPr sz="2700" b="1"/>
            </a:lvl7pPr>
            <a:lvl8pPr lvl="7" algn="ctr">
              <a:spcBef>
                <a:spcPts val="0"/>
              </a:spcBef>
              <a:spcAft>
                <a:spcPts val="0"/>
              </a:spcAft>
              <a:buSzPts val="2000"/>
              <a:buNone/>
              <a:defRPr sz="2700" b="1"/>
            </a:lvl8pPr>
            <a:lvl9pPr lvl="8" algn="ctr">
              <a:spcBef>
                <a:spcPts val="0"/>
              </a:spcBef>
              <a:spcAft>
                <a:spcPts val="0"/>
              </a:spcAft>
              <a:buSzPts val="2000"/>
              <a:buNone/>
              <a:defRPr sz="2700"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121868" tIns="121868" rIns="121868" bIns="121868"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00" b="1">
                <a:solidFill>
                  <a:schemeClr val="dk1"/>
                </a:solidFill>
              </a:defRPr>
            </a:lvl2pPr>
            <a:lvl3pPr lvl="2" algn="ctr" rtl="0">
              <a:spcBef>
                <a:spcPts val="2133"/>
              </a:spcBef>
              <a:spcAft>
                <a:spcPts val="0"/>
              </a:spcAft>
              <a:buClr>
                <a:schemeClr val="dk1"/>
              </a:buClr>
              <a:buSzPts val="2500"/>
              <a:buNone/>
              <a:defRPr sz="3300" b="1">
                <a:solidFill>
                  <a:schemeClr val="dk1"/>
                </a:solidFill>
              </a:defRPr>
            </a:lvl3pPr>
            <a:lvl4pPr lvl="3" algn="ctr" rtl="0">
              <a:spcBef>
                <a:spcPts val="2133"/>
              </a:spcBef>
              <a:spcAft>
                <a:spcPts val="0"/>
              </a:spcAft>
              <a:buClr>
                <a:schemeClr val="dk1"/>
              </a:buClr>
              <a:buSzPts val="2500"/>
              <a:buNone/>
              <a:defRPr sz="3300" b="1">
                <a:solidFill>
                  <a:schemeClr val="dk1"/>
                </a:solidFill>
              </a:defRPr>
            </a:lvl4pPr>
            <a:lvl5pPr lvl="4" algn="ctr" rtl="0">
              <a:spcBef>
                <a:spcPts val="2133"/>
              </a:spcBef>
              <a:spcAft>
                <a:spcPts val="0"/>
              </a:spcAft>
              <a:buClr>
                <a:schemeClr val="dk1"/>
              </a:buClr>
              <a:buSzPts val="2500"/>
              <a:buNone/>
              <a:defRPr sz="3300" b="1">
                <a:solidFill>
                  <a:schemeClr val="dk1"/>
                </a:solidFill>
              </a:defRPr>
            </a:lvl5pPr>
            <a:lvl6pPr lvl="5" algn="ctr" rtl="0">
              <a:spcBef>
                <a:spcPts val="2133"/>
              </a:spcBef>
              <a:spcAft>
                <a:spcPts val="0"/>
              </a:spcAft>
              <a:buClr>
                <a:schemeClr val="dk1"/>
              </a:buClr>
              <a:buSzPts val="2500"/>
              <a:buNone/>
              <a:defRPr sz="3300" b="1">
                <a:solidFill>
                  <a:schemeClr val="dk1"/>
                </a:solidFill>
              </a:defRPr>
            </a:lvl6pPr>
            <a:lvl7pPr lvl="6" algn="ctr" rtl="0">
              <a:spcBef>
                <a:spcPts val="2133"/>
              </a:spcBef>
              <a:spcAft>
                <a:spcPts val="0"/>
              </a:spcAft>
              <a:buClr>
                <a:schemeClr val="dk1"/>
              </a:buClr>
              <a:buSzPts val="2500"/>
              <a:buNone/>
              <a:defRPr sz="3300" b="1">
                <a:solidFill>
                  <a:schemeClr val="dk1"/>
                </a:solidFill>
              </a:defRPr>
            </a:lvl7pPr>
            <a:lvl8pPr lvl="7" algn="ctr" rtl="0">
              <a:spcBef>
                <a:spcPts val="2133"/>
              </a:spcBef>
              <a:spcAft>
                <a:spcPts val="0"/>
              </a:spcAft>
              <a:buClr>
                <a:schemeClr val="dk1"/>
              </a:buClr>
              <a:buSzPts val="2500"/>
              <a:buNone/>
              <a:defRPr sz="3300" b="1">
                <a:solidFill>
                  <a:schemeClr val="dk1"/>
                </a:solidFill>
              </a:defRPr>
            </a:lvl8pPr>
            <a:lvl9pPr lvl="8" algn="ctr" rtl="0">
              <a:spcBef>
                <a:spcPts val="2133"/>
              </a:spcBef>
              <a:spcAft>
                <a:spcPts val="2133"/>
              </a:spcAft>
              <a:buClr>
                <a:schemeClr val="dk1"/>
              </a:buClr>
              <a:buSzPts val="2500"/>
              <a:buNone/>
              <a:defRPr sz="3300" b="1">
                <a:solidFill>
                  <a:schemeClr val="dk1"/>
                </a:solidFill>
              </a:defRPr>
            </a:lvl9pPr>
          </a:lstStyle>
          <a:p>
            <a:endParaRPr/>
          </a:p>
        </p:txBody>
      </p:sp>
    </p:spTree>
    <p:extLst>
      <p:ext uri="{BB962C8B-B14F-4D97-AF65-F5344CB8AC3E}">
        <p14:creationId xmlns:p14="http://schemas.microsoft.com/office/powerpoint/2010/main" val="15627456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121868" tIns="121868" rIns="121868" bIns="121868"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121868" tIns="121868" rIns="121868" bIns="121868" anchor="t" anchorCtr="0">
            <a:noAutofit/>
          </a:bodyPr>
          <a:lstStyle>
            <a:lvl1pPr lvl="0" rtl="0">
              <a:spcBef>
                <a:spcPts val="0"/>
              </a:spcBef>
              <a:spcAft>
                <a:spcPts val="0"/>
              </a:spcAft>
              <a:buClr>
                <a:schemeClr val="dk1"/>
              </a:buClr>
              <a:buSzPts val="1400"/>
              <a:buNone/>
              <a:defRPr sz="1900">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042587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121868" tIns="121868" rIns="121868" bIns="121868"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977694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121868" tIns="121868" rIns="121868" bIns="121868"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389346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121868" tIns="121868" rIns="121868" bIns="121868"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121868" tIns="121868" rIns="121868" bIns="121868" anchor="t" anchorCtr="0">
            <a:noAutofit/>
          </a:bodyPr>
          <a:lstStyle>
            <a:lvl1pPr marL="609411" lvl="0" indent="-423205" algn="ctr" rtl="0">
              <a:spcBef>
                <a:spcPts val="0"/>
              </a:spcBef>
              <a:spcAft>
                <a:spcPts val="0"/>
              </a:spcAft>
              <a:buClr>
                <a:schemeClr val="dk1"/>
              </a:buClr>
              <a:buSzPts val="1400"/>
              <a:buChar char="●"/>
              <a:defRPr>
                <a:solidFill>
                  <a:schemeClr val="dk1"/>
                </a:solidFill>
              </a:defRPr>
            </a:lvl1pPr>
            <a:lvl2pPr marL="1218840" lvl="1" indent="-423205" algn="ctr" rtl="0">
              <a:spcBef>
                <a:spcPts val="2133"/>
              </a:spcBef>
              <a:spcAft>
                <a:spcPts val="0"/>
              </a:spcAft>
              <a:buClr>
                <a:schemeClr val="dk1"/>
              </a:buClr>
              <a:buSzPts val="1400"/>
              <a:buChar char="○"/>
              <a:defRPr>
                <a:solidFill>
                  <a:schemeClr val="dk1"/>
                </a:solidFill>
              </a:defRPr>
            </a:lvl2pPr>
            <a:lvl3pPr marL="1828256" lvl="2" indent="-423205" algn="ctr" rtl="0">
              <a:spcBef>
                <a:spcPts val="2133"/>
              </a:spcBef>
              <a:spcAft>
                <a:spcPts val="0"/>
              </a:spcAft>
              <a:buClr>
                <a:schemeClr val="dk1"/>
              </a:buClr>
              <a:buSzPts val="1400"/>
              <a:buChar char="■"/>
              <a:defRPr>
                <a:solidFill>
                  <a:schemeClr val="dk1"/>
                </a:solidFill>
              </a:defRPr>
            </a:lvl3pPr>
            <a:lvl4pPr marL="2437678" lvl="3" indent="-423205" algn="ctr" rtl="0">
              <a:spcBef>
                <a:spcPts val="2133"/>
              </a:spcBef>
              <a:spcAft>
                <a:spcPts val="0"/>
              </a:spcAft>
              <a:buClr>
                <a:schemeClr val="dk1"/>
              </a:buClr>
              <a:buSzPts val="1400"/>
              <a:buChar char="●"/>
              <a:defRPr>
                <a:solidFill>
                  <a:schemeClr val="dk1"/>
                </a:solidFill>
              </a:defRPr>
            </a:lvl4pPr>
            <a:lvl5pPr marL="3047088" lvl="4" indent="-423205" algn="ctr" rtl="0">
              <a:spcBef>
                <a:spcPts val="2133"/>
              </a:spcBef>
              <a:spcAft>
                <a:spcPts val="0"/>
              </a:spcAft>
              <a:buClr>
                <a:schemeClr val="dk1"/>
              </a:buClr>
              <a:buSzPts val="1400"/>
              <a:buChar char="○"/>
              <a:defRPr>
                <a:solidFill>
                  <a:schemeClr val="dk1"/>
                </a:solidFill>
              </a:defRPr>
            </a:lvl5pPr>
            <a:lvl6pPr marL="3656499" lvl="5" indent="-423205" algn="ctr" rtl="0">
              <a:spcBef>
                <a:spcPts val="2133"/>
              </a:spcBef>
              <a:spcAft>
                <a:spcPts val="0"/>
              </a:spcAft>
              <a:buClr>
                <a:schemeClr val="dk1"/>
              </a:buClr>
              <a:buSzPts val="1400"/>
              <a:buChar char="■"/>
              <a:defRPr>
                <a:solidFill>
                  <a:schemeClr val="dk1"/>
                </a:solidFill>
              </a:defRPr>
            </a:lvl6pPr>
            <a:lvl7pPr marL="4265920" lvl="6" indent="-423205" algn="ctr" rtl="0">
              <a:spcBef>
                <a:spcPts val="2133"/>
              </a:spcBef>
              <a:spcAft>
                <a:spcPts val="0"/>
              </a:spcAft>
              <a:buClr>
                <a:schemeClr val="dk1"/>
              </a:buClr>
              <a:buSzPts val="1400"/>
              <a:buChar char="●"/>
              <a:defRPr>
                <a:solidFill>
                  <a:schemeClr val="dk1"/>
                </a:solidFill>
              </a:defRPr>
            </a:lvl7pPr>
            <a:lvl8pPr marL="4875337" lvl="7" indent="-423205" algn="ctr" rtl="0">
              <a:spcBef>
                <a:spcPts val="2133"/>
              </a:spcBef>
              <a:spcAft>
                <a:spcPts val="0"/>
              </a:spcAft>
              <a:buClr>
                <a:schemeClr val="dk1"/>
              </a:buClr>
              <a:buSzPts val="1400"/>
              <a:buChar char="○"/>
              <a:defRPr>
                <a:solidFill>
                  <a:schemeClr val="dk1"/>
                </a:solidFill>
              </a:defRPr>
            </a:lvl8pPr>
            <a:lvl9pPr marL="5484766" lvl="8" indent="-423205"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121868" tIns="121868" rIns="121868" bIns="121868"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121868" tIns="121868" rIns="121868" bIns="121868" anchor="t" anchorCtr="0">
            <a:noAutofit/>
          </a:bodyPr>
          <a:lstStyle>
            <a:lvl1pPr marL="609411" lvl="0" indent="-423205" algn="ctr" rtl="0">
              <a:spcBef>
                <a:spcPts val="0"/>
              </a:spcBef>
              <a:spcAft>
                <a:spcPts val="0"/>
              </a:spcAft>
              <a:buClr>
                <a:schemeClr val="dk1"/>
              </a:buClr>
              <a:buSzPts val="1400"/>
              <a:buChar char="●"/>
              <a:defRPr>
                <a:solidFill>
                  <a:schemeClr val="dk1"/>
                </a:solidFill>
              </a:defRPr>
            </a:lvl1pPr>
            <a:lvl2pPr marL="1218840" lvl="1" indent="-423205" algn="ctr" rtl="0">
              <a:spcBef>
                <a:spcPts val="2133"/>
              </a:spcBef>
              <a:spcAft>
                <a:spcPts val="0"/>
              </a:spcAft>
              <a:buClr>
                <a:schemeClr val="dk1"/>
              </a:buClr>
              <a:buSzPts val="1400"/>
              <a:buChar char="○"/>
              <a:defRPr>
                <a:solidFill>
                  <a:schemeClr val="dk1"/>
                </a:solidFill>
              </a:defRPr>
            </a:lvl2pPr>
            <a:lvl3pPr marL="1828256" lvl="2" indent="-423205" algn="ctr" rtl="0">
              <a:spcBef>
                <a:spcPts val="2133"/>
              </a:spcBef>
              <a:spcAft>
                <a:spcPts val="0"/>
              </a:spcAft>
              <a:buClr>
                <a:schemeClr val="dk1"/>
              </a:buClr>
              <a:buSzPts val="1400"/>
              <a:buChar char="■"/>
              <a:defRPr>
                <a:solidFill>
                  <a:schemeClr val="dk1"/>
                </a:solidFill>
              </a:defRPr>
            </a:lvl3pPr>
            <a:lvl4pPr marL="2437678" lvl="3" indent="-423205" algn="ctr" rtl="0">
              <a:spcBef>
                <a:spcPts val="2133"/>
              </a:spcBef>
              <a:spcAft>
                <a:spcPts val="0"/>
              </a:spcAft>
              <a:buClr>
                <a:schemeClr val="dk1"/>
              </a:buClr>
              <a:buSzPts val="1400"/>
              <a:buChar char="●"/>
              <a:defRPr>
                <a:solidFill>
                  <a:schemeClr val="dk1"/>
                </a:solidFill>
              </a:defRPr>
            </a:lvl4pPr>
            <a:lvl5pPr marL="3047088" lvl="4" indent="-423205" algn="ctr" rtl="0">
              <a:spcBef>
                <a:spcPts val="2133"/>
              </a:spcBef>
              <a:spcAft>
                <a:spcPts val="0"/>
              </a:spcAft>
              <a:buClr>
                <a:schemeClr val="dk1"/>
              </a:buClr>
              <a:buSzPts val="1400"/>
              <a:buChar char="○"/>
              <a:defRPr>
                <a:solidFill>
                  <a:schemeClr val="dk1"/>
                </a:solidFill>
              </a:defRPr>
            </a:lvl5pPr>
            <a:lvl6pPr marL="3656499" lvl="5" indent="-423205" algn="ctr" rtl="0">
              <a:spcBef>
                <a:spcPts val="2133"/>
              </a:spcBef>
              <a:spcAft>
                <a:spcPts val="0"/>
              </a:spcAft>
              <a:buClr>
                <a:schemeClr val="dk1"/>
              </a:buClr>
              <a:buSzPts val="1400"/>
              <a:buChar char="■"/>
              <a:defRPr>
                <a:solidFill>
                  <a:schemeClr val="dk1"/>
                </a:solidFill>
              </a:defRPr>
            </a:lvl6pPr>
            <a:lvl7pPr marL="4265920" lvl="6" indent="-423205" algn="ctr" rtl="0">
              <a:spcBef>
                <a:spcPts val="2133"/>
              </a:spcBef>
              <a:spcAft>
                <a:spcPts val="0"/>
              </a:spcAft>
              <a:buClr>
                <a:schemeClr val="dk1"/>
              </a:buClr>
              <a:buSzPts val="1400"/>
              <a:buChar char="●"/>
              <a:defRPr>
                <a:solidFill>
                  <a:schemeClr val="dk1"/>
                </a:solidFill>
              </a:defRPr>
            </a:lvl7pPr>
            <a:lvl8pPr marL="4875337" lvl="7" indent="-423205" algn="ctr" rtl="0">
              <a:spcBef>
                <a:spcPts val="2133"/>
              </a:spcBef>
              <a:spcAft>
                <a:spcPts val="0"/>
              </a:spcAft>
              <a:buClr>
                <a:schemeClr val="dk1"/>
              </a:buClr>
              <a:buSzPts val="1400"/>
              <a:buChar char="○"/>
              <a:defRPr>
                <a:solidFill>
                  <a:schemeClr val="dk1"/>
                </a:solidFill>
              </a:defRPr>
            </a:lvl8pPr>
            <a:lvl9pPr marL="5484766" lvl="8" indent="-423205"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121868" tIns="121868" rIns="121868" bIns="121868"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121868" tIns="121868" rIns="121868" bIns="121868" anchor="t" anchorCtr="0">
            <a:noAutofit/>
          </a:bodyPr>
          <a:lstStyle>
            <a:lvl1pPr marL="609411" lvl="0" indent="-423205" algn="ctr" rtl="0">
              <a:spcBef>
                <a:spcPts val="0"/>
              </a:spcBef>
              <a:spcAft>
                <a:spcPts val="0"/>
              </a:spcAft>
              <a:buClr>
                <a:schemeClr val="dk1"/>
              </a:buClr>
              <a:buSzPts val="1400"/>
              <a:buChar char="●"/>
              <a:defRPr>
                <a:solidFill>
                  <a:schemeClr val="dk1"/>
                </a:solidFill>
              </a:defRPr>
            </a:lvl1pPr>
            <a:lvl2pPr marL="1218840" lvl="1" indent="-423205" algn="ctr" rtl="0">
              <a:spcBef>
                <a:spcPts val="2133"/>
              </a:spcBef>
              <a:spcAft>
                <a:spcPts val="0"/>
              </a:spcAft>
              <a:buClr>
                <a:schemeClr val="dk1"/>
              </a:buClr>
              <a:buSzPts val="1400"/>
              <a:buChar char="○"/>
              <a:defRPr>
                <a:solidFill>
                  <a:schemeClr val="dk1"/>
                </a:solidFill>
              </a:defRPr>
            </a:lvl2pPr>
            <a:lvl3pPr marL="1828256" lvl="2" indent="-423205" algn="ctr" rtl="0">
              <a:spcBef>
                <a:spcPts val="2133"/>
              </a:spcBef>
              <a:spcAft>
                <a:spcPts val="0"/>
              </a:spcAft>
              <a:buClr>
                <a:schemeClr val="dk1"/>
              </a:buClr>
              <a:buSzPts val="1400"/>
              <a:buChar char="■"/>
              <a:defRPr>
                <a:solidFill>
                  <a:schemeClr val="dk1"/>
                </a:solidFill>
              </a:defRPr>
            </a:lvl3pPr>
            <a:lvl4pPr marL="2437678" lvl="3" indent="-423205" algn="ctr" rtl="0">
              <a:spcBef>
                <a:spcPts val="2133"/>
              </a:spcBef>
              <a:spcAft>
                <a:spcPts val="0"/>
              </a:spcAft>
              <a:buClr>
                <a:schemeClr val="dk1"/>
              </a:buClr>
              <a:buSzPts val="1400"/>
              <a:buChar char="●"/>
              <a:defRPr>
                <a:solidFill>
                  <a:schemeClr val="dk1"/>
                </a:solidFill>
              </a:defRPr>
            </a:lvl4pPr>
            <a:lvl5pPr marL="3047088" lvl="4" indent="-423205" algn="ctr" rtl="0">
              <a:spcBef>
                <a:spcPts val="2133"/>
              </a:spcBef>
              <a:spcAft>
                <a:spcPts val="0"/>
              </a:spcAft>
              <a:buClr>
                <a:schemeClr val="dk1"/>
              </a:buClr>
              <a:buSzPts val="1400"/>
              <a:buChar char="○"/>
              <a:defRPr>
                <a:solidFill>
                  <a:schemeClr val="dk1"/>
                </a:solidFill>
              </a:defRPr>
            </a:lvl5pPr>
            <a:lvl6pPr marL="3656499" lvl="5" indent="-423205" algn="ctr" rtl="0">
              <a:spcBef>
                <a:spcPts val="2133"/>
              </a:spcBef>
              <a:spcAft>
                <a:spcPts val="0"/>
              </a:spcAft>
              <a:buClr>
                <a:schemeClr val="dk1"/>
              </a:buClr>
              <a:buSzPts val="1400"/>
              <a:buChar char="■"/>
              <a:defRPr>
                <a:solidFill>
                  <a:schemeClr val="dk1"/>
                </a:solidFill>
              </a:defRPr>
            </a:lvl6pPr>
            <a:lvl7pPr marL="4265920" lvl="6" indent="-423205" algn="ctr" rtl="0">
              <a:spcBef>
                <a:spcPts val="2133"/>
              </a:spcBef>
              <a:spcAft>
                <a:spcPts val="0"/>
              </a:spcAft>
              <a:buClr>
                <a:schemeClr val="dk1"/>
              </a:buClr>
              <a:buSzPts val="1400"/>
              <a:buChar char="●"/>
              <a:defRPr>
                <a:solidFill>
                  <a:schemeClr val="dk1"/>
                </a:solidFill>
              </a:defRPr>
            </a:lvl7pPr>
            <a:lvl8pPr marL="4875337" lvl="7" indent="-423205" algn="ctr" rtl="0">
              <a:spcBef>
                <a:spcPts val="2133"/>
              </a:spcBef>
              <a:spcAft>
                <a:spcPts val="0"/>
              </a:spcAft>
              <a:buClr>
                <a:schemeClr val="dk1"/>
              </a:buClr>
              <a:buSzPts val="1400"/>
              <a:buChar char="○"/>
              <a:defRPr>
                <a:solidFill>
                  <a:schemeClr val="dk1"/>
                </a:solidFill>
              </a:defRPr>
            </a:lvl8pPr>
            <a:lvl9pPr marL="5484766" lvl="8" indent="-423205"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2679296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121868" tIns="121868" rIns="121868" bIns="121868" anchor="t" anchorCtr="0">
            <a:noAutofit/>
          </a:bodyPr>
          <a:lstStyle>
            <a:lvl1pPr marL="609411" lvl="0" indent="-423205"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8840" lvl="1"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256" lvl="2"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7678" lvl="3"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088" lvl="4"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6499" lvl="5"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5920" lvl="6"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5337" lvl="7"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4766" lvl="8" indent="-423205"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121868" tIns="121868" rIns="121868" bIns="121868" anchor="t" anchorCtr="0">
            <a:noAutofit/>
          </a:bodyPr>
          <a:lstStyle>
            <a:lvl1pPr marL="609411" lvl="0" indent="-423205"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8840" lvl="1"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256" lvl="2"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7678" lvl="3"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088" lvl="4"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6499" lvl="5"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5920" lvl="6"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5337" lvl="7" indent="-423205"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4766" lvl="8" indent="-423205"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121868" tIns="121868" rIns="121868" bIns="121868"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121868" tIns="121868" rIns="121868" bIns="121868"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121868" tIns="121868" rIns="121868" bIns="121868"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3645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4"/>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8"/>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4"/>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9" y="235735"/>
            <a:ext cx="828005" cy="625812"/>
          </a:xfrm>
          <a:prstGeom prst="rect">
            <a:avLst/>
          </a:prstGeom>
          <a:noFill/>
        </p:spPr>
        <p:txBody>
          <a:bodyPr wrap="none" lIns="91370" tIns="45718" rIns="91370" bIns="45718" rtlCol="0">
            <a:spAutoFit/>
          </a:bodyPr>
          <a:lstStyle/>
          <a:p>
            <a:r>
              <a:rPr lang="en-US" sz="35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518680" y="209043"/>
            <a:ext cx="8333223"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 xmlns:a16="http://schemas.microsoft.com/office/drawing/2014/main" id="{1FAE0C34-9220-45F0-9FC2-9FE7C994E7BD}"/>
              </a:ext>
            </a:extLst>
          </p:cNvPr>
          <p:cNvSpPr>
            <a:spLocks noGrp="1"/>
          </p:cNvSpPr>
          <p:nvPr>
            <p:ph idx="1"/>
          </p:nvPr>
        </p:nvSpPr>
        <p:spPr>
          <a:xfrm>
            <a:off x="518677" y="1671928"/>
            <a:ext cx="10835123" cy="4505039"/>
          </a:xfrm>
          <a:prstGeom prst="rect">
            <a:avLst/>
          </a:prstGeom>
        </p:spPr>
        <p:txBody>
          <a:bodyPr lIns="91370" tIns="45718" rIns="91370" bIns="45718"/>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7459636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121868" tIns="121868" rIns="121868" bIns="121868" anchor="t" anchorCtr="0">
            <a:noAutofit/>
          </a:bodyPr>
          <a:lstStyle>
            <a:lvl1pPr lvl="0">
              <a:spcBef>
                <a:spcPts val="0"/>
              </a:spcBef>
              <a:spcAft>
                <a:spcPts val="0"/>
              </a:spcAft>
              <a:buClr>
                <a:schemeClr val="dk1"/>
              </a:buClr>
              <a:buSzPts val="1400"/>
              <a:buFont typeface="Didact Gothic"/>
              <a:buNone/>
              <a:defRPr sz="2100">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121868" tIns="121868" rIns="121868" bIns="121868"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848815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121868" tIns="121868" rIns="121868" bIns="121868"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121868" tIns="121868" rIns="121868" bIns="121868"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121868" tIns="121868" rIns="121868" bIns="121868"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1948995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3826">
            <a:off x="2035544" y="1517180"/>
            <a:ext cx="4276835" cy="2737223"/>
          </a:xfrm>
          <a:prstGeom prst="rect">
            <a:avLst/>
          </a:prstGeom>
        </p:spPr>
        <p:txBody>
          <a:bodyPr spcFirstLastPara="1" wrap="square" lIns="121873" tIns="121873" rIns="121873" bIns="121873" anchor="b" anchorCtr="0">
            <a:noAutofit/>
          </a:bodyPr>
          <a:lstStyle>
            <a:lvl1pPr lvl="0">
              <a:spcBef>
                <a:spcPts val="0"/>
              </a:spcBef>
              <a:spcAft>
                <a:spcPts val="0"/>
              </a:spcAft>
              <a:buSzPts val="3600"/>
              <a:buNone/>
              <a:defRPr sz="4800" b="0"/>
            </a:lvl1pPr>
            <a:lvl2pPr lvl="1">
              <a:spcBef>
                <a:spcPts val="0"/>
              </a:spcBef>
              <a:spcAft>
                <a:spcPts val="0"/>
              </a:spcAft>
              <a:buSzPts val="5200"/>
              <a:buNone/>
              <a:defRPr sz="6900"/>
            </a:lvl2pPr>
            <a:lvl3pPr lvl="2">
              <a:spcBef>
                <a:spcPts val="0"/>
              </a:spcBef>
              <a:spcAft>
                <a:spcPts val="0"/>
              </a:spcAft>
              <a:buSzPts val="5200"/>
              <a:buNone/>
              <a:defRPr sz="6900"/>
            </a:lvl3pPr>
            <a:lvl4pPr lvl="3">
              <a:spcBef>
                <a:spcPts val="0"/>
              </a:spcBef>
              <a:spcAft>
                <a:spcPts val="0"/>
              </a:spcAft>
              <a:buSzPts val="5200"/>
              <a:buNone/>
              <a:defRPr sz="6900"/>
            </a:lvl4pPr>
            <a:lvl5pPr lvl="4">
              <a:spcBef>
                <a:spcPts val="0"/>
              </a:spcBef>
              <a:spcAft>
                <a:spcPts val="0"/>
              </a:spcAft>
              <a:buSzPts val="5200"/>
              <a:buNone/>
              <a:defRPr sz="6900"/>
            </a:lvl5pPr>
            <a:lvl6pPr lvl="5">
              <a:spcBef>
                <a:spcPts val="0"/>
              </a:spcBef>
              <a:spcAft>
                <a:spcPts val="0"/>
              </a:spcAft>
              <a:buSzPts val="5200"/>
              <a:buNone/>
              <a:defRPr sz="6900"/>
            </a:lvl6pPr>
            <a:lvl7pPr lvl="6">
              <a:spcBef>
                <a:spcPts val="0"/>
              </a:spcBef>
              <a:spcAft>
                <a:spcPts val="0"/>
              </a:spcAft>
              <a:buSzPts val="5200"/>
              <a:buNone/>
              <a:defRPr sz="6900"/>
            </a:lvl7pPr>
            <a:lvl8pPr lvl="7">
              <a:spcBef>
                <a:spcPts val="0"/>
              </a:spcBef>
              <a:spcAft>
                <a:spcPts val="0"/>
              </a:spcAft>
              <a:buSzPts val="5200"/>
              <a:buNone/>
              <a:defRPr sz="6900"/>
            </a:lvl8pPr>
            <a:lvl9pPr lvl="8">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rot="-13894">
            <a:off x="2042892" y="4238468"/>
            <a:ext cx="2771223" cy="1056808"/>
          </a:xfrm>
          <a:prstGeom prst="rect">
            <a:avLst/>
          </a:prstGeom>
        </p:spPr>
        <p:txBody>
          <a:bodyPr spcFirstLastPara="1" wrap="square" lIns="121873" tIns="121873" rIns="121873" bIns="121873" anchor="t" anchorCtr="0">
            <a:noAutofit/>
          </a:bodyPr>
          <a:lstStyle>
            <a:lvl1pPr lvl="0" rtl="0">
              <a:lnSpc>
                <a:spcPct val="100000"/>
              </a:lnSpc>
              <a:spcBef>
                <a:spcPts val="0"/>
              </a:spcBef>
              <a:spcAft>
                <a:spcPts val="0"/>
              </a:spcAft>
              <a:buClr>
                <a:schemeClr val="dk1"/>
              </a:buClr>
              <a:buSzPts val="2000"/>
              <a:buNone/>
              <a:defRPr sz="2300">
                <a:solidFill>
                  <a:schemeClr val="dk1"/>
                </a:solidFill>
              </a:defRPr>
            </a:lvl1pPr>
            <a:lvl2pPr lvl="1" rtl="0">
              <a:lnSpc>
                <a:spcPct val="100000"/>
              </a:lnSpc>
              <a:spcBef>
                <a:spcPts val="0"/>
              </a:spcBef>
              <a:spcAft>
                <a:spcPts val="0"/>
              </a:spcAft>
              <a:buClr>
                <a:schemeClr val="dk1"/>
              </a:buClr>
              <a:buSzPts val="2300"/>
              <a:buNone/>
              <a:defRPr sz="3100">
                <a:solidFill>
                  <a:schemeClr val="dk1"/>
                </a:solidFill>
              </a:defRPr>
            </a:lvl2pPr>
            <a:lvl3pPr lvl="2" rtl="0">
              <a:lnSpc>
                <a:spcPct val="100000"/>
              </a:lnSpc>
              <a:spcBef>
                <a:spcPts val="0"/>
              </a:spcBef>
              <a:spcAft>
                <a:spcPts val="0"/>
              </a:spcAft>
              <a:buClr>
                <a:schemeClr val="dk1"/>
              </a:buClr>
              <a:buSzPts val="2300"/>
              <a:buNone/>
              <a:defRPr sz="3100">
                <a:solidFill>
                  <a:schemeClr val="dk1"/>
                </a:solidFill>
              </a:defRPr>
            </a:lvl3pPr>
            <a:lvl4pPr lvl="3" rtl="0">
              <a:lnSpc>
                <a:spcPct val="100000"/>
              </a:lnSpc>
              <a:spcBef>
                <a:spcPts val="0"/>
              </a:spcBef>
              <a:spcAft>
                <a:spcPts val="0"/>
              </a:spcAft>
              <a:buClr>
                <a:schemeClr val="dk1"/>
              </a:buClr>
              <a:buSzPts val="2300"/>
              <a:buNone/>
              <a:defRPr sz="3100">
                <a:solidFill>
                  <a:schemeClr val="dk1"/>
                </a:solidFill>
              </a:defRPr>
            </a:lvl4pPr>
            <a:lvl5pPr lvl="4" rtl="0">
              <a:lnSpc>
                <a:spcPct val="100000"/>
              </a:lnSpc>
              <a:spcBef>
                <a:spcPts val="0"/>
              </a:spcBef>
              <a:spcAft>
                <a:spcPts val="0"/>
              </a:spcAft>
              <a:buClr>
                <a:schemeClr val="dk1"/>
              </a:buClr>
              <a:buSzPts val="2300"/>
              <a:buNone/>
              <a:defRPr sz="3100">
                <a:solidFill>
                  <a:schemeClr val="dk1"/>
                </a:solidFill>
              </a:defRPr>
            </a:lvl5pPr>
            <a:lvl6pPr lvl="5" rtl="0">
              <a:lnSpc>
                <a:spcPct val="100000"/>
              </a:lnSpc>
              <a:spcBef>
                <a:spcPts val="0"/>
              </a:spcBef>
              <a:spcAft>
                <a:spcPts val="0"/>
              </a:spcAft>
              <a:buClr>
                <a:schemeClr val="dk1"/>
              </a:buClr>
              <a:buSzPts val="2300"/>
              <a:buNone/>
              <a:defRPr sz="3100">
                <a:solidFill>
                  <a:schemeClr val="dk1"/>
                </a:solidFill>
              </a:defRPr>
            </a:lvl6pPr>
            <a:lvl7pPr lvl="6" rtl="0">
              <a:lnSpc>
                <a:spcPct val="100000"/>
              </a:lnSpc>
              <a:spcBef>
                <a:spcPts val="0"/>
              </a:spcBef>
              <a:spcAft>
                <a:spcPts val="0"/>
              </a:spcAft>
              <a:buClr>
                <a:schemeClr val="dk1"/>
              </a:buClr>
              <a:buSzPts val="2300"/>
              <a:buNone/>
              <a:defRPr sz="3100">
                <a:solidFill>
                  <a:schemeClr val="dk1"/>
                </a:solidFill>
              </a:defRPr>
            </a:lvl7pPr>
            <a:lvl8pPr lvl="7" rtl="0">
              <a:lnSpc>
                <a:spcPct val="100000"/>
              </a:lnSpc>
              <a:spcBef>
                <a:spcPts val="0"/>
              </a:spcBef>
              <a:spcAft>
                <a:spcPts val="0"/>
              </a:spcAft>
              <a:buClr>
                <a:schemeClr val="dk1"/>
              </a:buClr>
              <a:buSzPts val="2300"/>
              <a:buNone/>
              <a:defRPr sz="3100">
                <a:solidFill>
                  <a:schemeClr val="dk1"/>
                </a:solidFill>
              </a:defRPr>
            </a:lvl8pPr>
            <a:lvl9pPr lvl="8" rtl="0">
              <a:lnSpc>
                <a:spcPct val="100000"/>
              </a:lnSpc>
              <a:spcBef>
                <a:spcPts val="0"/>
              </a:spcBef>
              <a:spcAft>
                <a:spcPts val="0"/>
              </a:spcAft>
              <a:buClr>
                <a:schemeClr val="dk1"/>
              </a:buClr>
              <a:buSzPts val="2300"/>
              <a:buNone/>
              <a:defRPr sz="3100">
                <a:solidFill>
                  <a:schemeClr val="dk1"/>
                </a:solidFill>
              </a:defRPr>
            </a:lvl9pPr>
          </a:lstStyle>
          <a:p>
            <a:endParaRPr/>
          </a:p>
        </p:txBody>
      </p:sp>
    </p:spTree>
    <p:extLst>
      <p:ext uri="{BB962C8B-B14F-4D97-AF65-F5344CB8AC3E}">
        <p14:creationId xmlns:p14="http://schemas.microsoft.com/office/powerpoint/2010/main" val="6811996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243773" rIns="0" bIns="0" anchor="ctr" anchorCtr="0">
            <a:noAutofit/>
          </a:bodyPr>
          <a:lstStyle>
            <a:lvl1pPr marL="609443" lvl="0" indent="-423227"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8900" lvl="1" indent="-423227"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346" lvl="2" indent="-423227" rtl="0">
              <a:spcBef>
                <a:spcPts val="0"/>
              </a:spcBef>
              <a:spcAft>
                <a:spcPts val="0"/>
              </a:spcAft>
              <a:buClr>
                <a:schemeClr val="dk1"/>
              </a:buClr>
              <a:buSzPts val="1400"/>
              <a:buFont typeface="Muli"/>
              <a:buAutoNum type="romanLcPeriod"/>
              <a:defRPr>
                <a:solidFill>
                  <a:schemeClr val="dk1"/>
                </a:solidFill>
              </a:defRPr>
            </a:lvl3pPr>
            <a:lvl4pPr marL="2437798" lvl="3" indent="-423227" rtl="0">
              <a:spcBef>
                <a:spcPts val="2133"/>
              </a:spcBef>
              <a:spcAft>
                <a:spcPts val="0"/>
              </a:spcAft>
              <a:buClr>
                <a:schemeClr val="dk1"/>
              </a:buClr>
              <a:buSzPts val="1400"/>
              <a:buFont typeface="Muli"/>
              <a:buAutoNum type="arabicPeriod"/>
              <a:defRPr>
                <a:solidFill>
                  <a:schemeClr val="dk1"/>
                </a:solidFill>
              </a:defRPr>
            </a:lvl4pPr>
            <a:lvl5pPr marL="3047240" lvl="4" indent="-423227" rtl="0">
              <a:spcBef>
                <a:spcPts val="2133"/>
              </a:spcBef>
              <a:spcAft>
                <a:spcPts val="0"/>
              </a:spcAft>
              <a:buClr>
                <a:schemeClr val="dk1"/>
              </a:buClr>
              <a:buSzPts val="1400"/>
              <a:buFont typeface="Muli"/>
              <a:buAutoNum type="alphaLcPeriod"/>
              <a:defRPr>
                <a:solidFill>
                  <a:schemeClr val="dk1"/>
                </a:solidFill>
              </a:defRPr>
            </a:lvl5pPr>
            <a:lvl6pPr marL="3656683" lvl="5" indent="-423227" rtl="0">
              <a:spcBef>
                <a:spcPts val="2133"/>
              </a:spcBef>
              <a:spcAft>
                <a:spcPts val="0"/>
              </a:spcAft>
              <a:buClr>
                <a:schemeClr val="dk1"/>
              </a:buClr>
              <a:buSzPts val="1400"/>
              <a:buFont typeface="Muli"/>
              <a:buAutoNum type="romanLcPeriod"/>
              <a:defRPr>
                <a:solidFill>
                  <a:schemeClr val="dk1"/>
                </a:solidFill>
              </a:defRPr>
            </a:lvl6pPr>
            <a:lvl7pPr marL="4266133" lvl="6" indent="-423227" rtl="0">
              <a:spcBef>
                <a:spcPts val="2133"/>
              </a:spcBef>
              <a:spcAft>
                <a:spcPts val="0"/>
              </a:spcAft>
              <a:buClr>
                <a:schemeClr val="dk1"/>
              </a:buClr>
              <a:buSzPts val="1400"/>
              <a:buFont typeface="Muli"/>
              <a:buAutoNum type="arabicPeriod"/>
              <a:defRPr>
                <a:solidFill>
                  <a:schemeClr val="dk1"/>
                </a:solidFill>
              </a:defRPr>
            </a:lvl7pPr>
            <a:lvl8pPr marL="4875581" lvl="7" indent="-423227" rtl="0">
              <a:spcBef>
                <a:spcPts val="2133"/>
              </a:spcBef>
              <a:spcAft>
                <a:spcPts val="0"/>
              </a:spcAft>
              <a:buClr>
                <a:schemeClr val="dk1"/>
              </a:buClr>
              <a:buSzPts val="1400"/>
              <a:buFont typeface="Muli"/>
              <a:buAutoNum type="alphaLcPeriod"/>
              <a:defRPr>
                <a:solidFill>
                  <a:schemeClr val="dk1"/>
                </a:solidFill>
              </a:defRPr>
            </a:lvl8pPr>
            <a:lvl9pPr marL="5485038" lvl="8" indent="-423227"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121873" tIns="121873" rIns="121873" bIns="121873"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284730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121873" tIns="121873" rIns="121873" bIns="121873"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8418110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121873" tIns="121873" rIns="121873" bIns="121873"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845151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121873" tIns="121873" rIns="121873" bIns="121873" anchor="t" anchorCtr="0">
            <a:noAutofit/>
          </a:bodyPr>
          <a:lstStyle>
            <a:lvl1pPr marL="609443" lvl="0" indent="-423227" rtl="0">
              <a:spcBef>
                <a:spcPts val="0"/>
              </a:spcBef>
              <a:spcAft>
                <a:spcPts val="0"/>
              </a:spcAft>
              <a:buClr>
                <a:schemeClr val="dk1"/>
              </a:buClr>
              <a:buSzPts val="1400"/>
              <a:buChar char="●"/>
              <a:defRPr>
                <a:solidFill>
                  <a:schemeClr val="dk1"/>
                </a:solidFill>
              </a:defRPr>
            </a:lvl1pPr>
            <a:lvl2pPr marL="1218900" lvl="1" indent="-423227" rtl="0">
              <a:spcBef>
                <a:spcPts val="2133"/>
              </a:spcBef>
              <a:spcAft>
                <a:spcPts val="0"/>
              </a:spcAft>
              <a:buClr>
                <a:schemeClr val="dk1"/>
              </a:buClr>
              <a:buSzPts val="1400"/>
              <a:buChar char="○"/>
              <a:defRPr>
                <a:solidFill>
                  <a:schemeClr val="dk1"/>
                </a:solidFill>
              </a:defRPr>
            </a:lvl2pPr>
            <a:lvl3pPr marL="1828346" lvl="2" indent="-423227" rtl="0">
              <a:spcBef>
                <a:spcPts val="2133"/>
              </a:spcBef>
              <a:spcAft>
                <a:spcPts val="0"/>
              </a:spcAft>
              <a:buClr>
                <a:schemeClr val="dk1"/>
              </a:buClr>
              <a:buSzPts val="1400"/>
              <a:buChar char="■"/>
              <a:defRPr>
                <a:solidFill>
                  <a:schemeClr val="dk1"/>
                </a:solidFill>
              </a:defRPr>
            </a:lvl3pPr>
            <a:lvl4pPr marL="2437798" lvl="3" indent="-423227" rtl="0">
              <a:spcBef>
                <a:spcPts val="2133"/>
              </a:spcBef>
              <a:spcAft>
                <a:spcPts val="0"/>
              </a:spcAft>
              <a:buClr>
                <a:schemeClr val="dk1"/>
              </a:buClr>
              <a:buSzPts val="1400"/>
              <a:buChar char="●"/>
              <a:defRPr>
                <a:solidFill>
                  <a:schemeClr val="dk1"/>
                </a:solidFill>
              </a:defRPr>
            </a:lvl4pPr>
            <a:lvl5pPr marL="3047240" lvl="4" indent="-423227" rtl="0">
              <a:spcBef>
                <a:spcPts val="2133"/>
              </a:spcBef>
              <a:spcAft>
                <a:spcPts val="0"/>
              </a:spcAft>
              <a:buClr>
                <a:schemeClr val="dk1"/>
              </a:buClr>
              <a:buSzPts val="1400"/>
              <a:buChar char="○"/>
              <a:defRPr>
                <a:solidFill>
                  <a:schemeClr val="dk1"/>
                </a:solidFill>
              </a:defRPr>
            </a:lvl5pPr>
            <a:lvl6pPr marL="3656683" lvl="5" indent="-423227" rtl="0">
              <a:spcBef>
                <a:spcPts val="2133"/>
              </a:spcBef>
              <a:spcAft>
                <a:spcPts val="0"/>
              </a:spcAft>
              <a:buClr>
                <a:schemeClr val="dk1"/>
              </a:buClr>
              <a:buSzPts val="1400"/>
              <a:buChar char="■"/>
              <a:defRPr>
                <a:solidFill>
                  <a:schemeClr val="dk1"/>
                </a:solidFill>
              </a:defRPr>
            </a:lvl6pPr>
            <a:lvl7pPr marL="4266133" lvl="6" indent="-423227" rtl="0">
              <a:spcBef>
                <a:spcPts val="2133"/>
              </a:spcBef>
              <a:spcAft>
                <a:spcPts val="0"/>
              </a:spcAft>
              <a:buClr>
                <a:schemeClr val="dk1"/>
              </a:buClr>
              <a:buSzPts val="1400"/>
              <a:buChar char="●"/>
              <a:defRPr>
                <a:solidFill>
                  <a:schemeClr val="dk1"/>
                </a:solidFill>
              </a:defRPr>
            </a:lvl7pPr>
            <a:lvl8pPr marL="4875581" lvl="7" indent="-423227" rtl="0">
              <a:spcBef>
                <a:spcPts val="2133"/>
              </a:spcBef>
              <a:spcAft>
                <a:spcPts val="0"/>
              </a:spcAft>
              <a:buClr>
                <a:schemeClr val="dk1"/>
              </a:buClr>
              <a:buSzPts val="1400"/>
              <a:buChar char="○"/>
              <a:defRPr>
                <a:solidFill>
                  <a:schemeClr val="dk1"/>
                </a:solidFill>
              </a:defRPr>
            </a:lvl8pPr>
            <a:lvl9pPr marL="5485038" lvl="8" indent="-423227"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121873" tIns="121873" rIns="121873" bIns="121873"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8927845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121873" tIns="121873" rIns="121873" bIns="121873" anchor="ctr" anchorCtr="0">
            <a:noAutofit/>
          </a:bodyPr>
          <a:lstStyle>
            <a:lvl1pPr marL="609443" lvl="0" indent="-304720">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13623027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121873" tIns="121873" rIns="121873" bIns="121873" anchor="b" anchorCtr="0">
            <a:noAutofit/>
          </a:bodyPr>
          <a:lstStyle>
            <a:lvl1pPr lvl="0" algn="ctr">
              <a:spcBef>
                <a:spcPts val="0"/>
              </a:spcBef>
              <a:spcAft>
                <a:spcPts val="0"/>
              </a:spcAft>
              <a:buSzPts val="12000"/>
              <a:buNone/>
              <a:defRPr sz="107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121873" tIns="121873" rIns="121873" bIns="121873" anchor="t" anchorCtr="0">
            <a:noAutofit/>
          </a:bodyPr>
          <a:lstStyle>
            <a:lvl1pPr marL="609443" lvl="0" indent="-423227" algn="ctr">
              <a:spcBef>
                <a:spcPts val="0"/>
              </a:spcBef>
              <a:spcAft>
                <a:spcPts val="0"/>
              </a:spcAft>
              <a:buClr>
                <a:schemeClr val="dk1"/>
              </a:buClr>
              <a:buSzPts val="1400"/>
              <a:buChar char="●"/>
              <a:defRPr>
                <a:solidFill>
                  <a:schemeClr val="dk1"/>
                </a:solidFill>
              </a:defRPr>
            </a:lvl1pPr>
            <a:lvl2pPr marL="1218900" lvl="1" indent="-423227" algn="ctr">
              <a:spcBef>
                <a:spcPts val="2133"/>
              </a:spcBef>
              <a:spcAft>
                <a:spcPts val="0"/>
              </a:spcAft>
              <a:buClr>
                <a:schemeClr val="dk1"/>
              </a:buClr>
              <a:buSzPts val="1400"/>
              <a:buChar char="○"/>
              <a:defRPr>
                <a:solidFill>
                  <a:schemeClr val="dk1"/>
                </a:solidFill>
              </a:defRPr>
            </a:lvl2pPr>
            <a:lvl3pPr marL="1828346" lvl="2" indent="-423227" algn="ctr">
              <a:spcBef>
                <a:spcPts val="2133"/>
              </a:spcBef>
              <a:spcAft>
                <a:spcPts val="0"/>
              </a:spcAft>
              <a:buClr>
                <a:schemeClr val="dk1"/>
              </a:buClr>
              <a:buSzPts val="1400"/>
              <a:buChar char="■"/>
              <a:defRPr>
                <a:solidFill>
                  <a:schemeClr val="dk1"/>
                </a:solidFill>
              </a:defRPr>
            </a:lvl3pPr>
            <a:lvl4pPr marL="2437798" lvl="3" indent="-423227" algn="ctr">
              <a:spcBef>
                <a:spcPts val="2133"/>
              </a:spcBef>
              <a:spcAft>
                <a:spcPts val="0"/>
              </a:spcAft>
              <a:buClr>
                <a:schemeClr val="dk1"/>
              </a:buClr>
              <a:buSzPts val="1400"/>
              <a:buChar char="●"/>
              <a:defRPr>
                <a:solidFill>
                  <a:schemeClr val="dk1"/>
                </a:solidFill>
              </a:defRPr>
            </a:lvl4pPr>
            <a:lvl5pPr marL="3047240" lvl="4" indent="-423227" algn="ctr">
              <a:spcBef>
                <a:spcPts val="2133"/>
              </a:spcBef>
              <a:spcAft>
                <a:spcPts val="0"/>
              </a:spcAft>
              <a:buClr>
                <a:schemeClr val="dk1"/>
              </a:buClr>
              <a:buSzPts val="1400"/>
              <a:buChar char="○"/>
              <a:defRPr>
                <a:solidFill>
                  <a:schemeClr val="dk1"/>
                </a:solidFill>
              </a:defRPr>
            </a:lvl5pPr>
            <a:lvl6pPr marL="3656683" lvl="5" indent="-423227" algn="ctr">
              <a:spcBef>
                <a:spcPts val="2133"/>
              </a:spcBef>
              <a:spcAft>
                <a:spcPts val="0"/>
              </a:spcAft>
              <a:buClr>
                <a:schemeClr val="dk1"/>
              </a:buClr>
              <a:buSzPts val="1400"/>
              <a:buChar char="■"/>
              <a:defRPr>
                <a:solidFill>
                  <a:schemeClr val="dk1"/>
                </a:solidFill>
              </a:defRPr>
            </a:lvl6pPr>
            <a:lvl7pPr marL="4266133" lvl="6" indent="-423227" algn="ctr">
              <a:spcBef>
                <a:spcPts val="2133"/>
              </a:spcBef>
              <a:spcAft>
                <a:spcPts val="0"/>
              </a:spcAft>
              <a:buClr>
                <a:schemeClr val="dk1"/>
              </a:buClr>
              <a:buSzPts val="1400"/>
              <a:buChar char="●"/>
              <a:defRPr>
                <a:solidFill>
                  <a:schemeClr val="dk1"/>
                </a:solidFill>
              </a:defRPr>
            </a:lvl7pPr>
            <a:lvl8pPr marL="4875581" lvl="7" indent="-423227" algn="ctr">
              <a:spcBef>
                <a:spcPts val="2133"/>
              </a:spcBef>
              <a:spcAft>
                <a:spcPts val="0"/>
              </a:spcAft>
              <a:buClr>
                <a:schemeClr val="dk1"/>
              </a:buClr>
              <a:buSzPts val="1400"/>
              <a:buChar char="○"/>
              <a:defRPr>
                <a:solidFill>
                  <a:schemeClr val="dk1"/>
                </a:solidFill>
              </a:defRPr>
            </a:lvl8pPr>
            <a:lvl9pPr marL="5485038" lvl="8" indent="-423227"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26372950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1648739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4"/>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8"/>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4"/>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9" y="235735"/>
            <a:ext cx="828005" cy="625812"/>
          </a:xfrm>
          <a:prstGeom prst="rect">
            <a:avLst/>
          </a:prstGeom>
          <a:noFill/>
        </p:spPr>
        <p:txBody>
          <a:bodyPr wrap="none" lIns="91370" tIns="45718" rIns="91370" bIns="45718" rtlCol="0">
            <a:spAutoFit/>
          </a:bodyPr>
          <a:lstStyle/>
          <a:p>
            <a:r>
              <a:rPr lang="en-US" sz="35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518680" y="209043"/>
            <a:ext cx="8333223"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 xmlns:a16="http://schemas.microsoft.com/office/drawing/2014/main" id="{217F9213-0142-420B-A84D-C5627A0C81E4}"/>
              </a:ext>
            </a:extLst>
          </p:cNvPr>
          <p:cNvSpPr>
            <a:spLocks noGrp="1"/>
          </p:cNvSpPr>
          <p:nvPr>
            <p:ph sz="half" idx="1"/>
          </p:nvPr>
        </p:nvSpPr>
        <p:spPr>
          <a:xfrm>
            <a:off x="529687" y="1651048"/>
            <a:ext cx="5181600" cy="4525919"/>
          </a:xfrm>
          <a:prstGeom prst="rect">
            <a:avLst/>
          </a:prstGeom>
        </p:spPr>
        <p:txBody>
          <a:bodyPr lIns="91370" tIns="45718" rIns="91370" bIns="45718"/>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Content Placeholder 3">
            <a:extLst>
              <a:ext uri="{FF2B5EF4-FFF2-40B4-BE49-F238E27FC236}">
                <a16:creationId xmlns="" xmlns:a16="http://schemas.microsoft.com/office/drawing/2014/main" id="{8014328B-D576-4B5C-A4AE-CF98318929FE}"/>
              </a:ext>
            </a:extLst>
          </p:cNvPr>
          <p:cNvSpPr>
            <a:spLocks noGrp="1"/>
          </p:cNvSpPr>
          <p:nvPr>
            <p:ph sz="half" idx="2"/>
          </p:nvPr>
        </p:nvSpPr>
        <p:spPr>
          <a:xfrm>
            <a:off x="6172200" y="1651048"/>
            <a:ext cx="5181600" cy="4525919"/>
          </a:xfrm>
          <a:prstGeom prst="rect">
            <a:avLst/>
          </a:prstGeom>
        </p:spPr>
        <p:txBody>
          <a:bodyPr lIns="91370" tIns="45718" rIns="91370" bIns="45718"/>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84737700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21" y="2236059"/>
            <a:ext cx="3416815" cy="648404"/>
          </a:xfrm>
          <a:prstGeom prst="rect">
            <a:avLst/>
          </a:prstGeom>
        </p:spPr>
        <p:txBody>
          <a:bodyPr spcFirstLastPara="1" wrap="square" lIns="121873" tIns="121873" rIns="121873" bIns="121873"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3" name="Google Shape;43;p13"/>
          <p:cNvSpPr txBox="1">
            <a:spLocks noGrp="1"/>
          </p:cNvSpPr>
          <p:nvPr>
            <p:ph type="subTitle" idx="1"/>
          </p:nvPr>
        </p:nvSpPr>
        <p:spPr>
          <a:xfrm rot="-10329">
            <a:off x="2035062" y="2875007"/>
            <a:ext cx="2795612" cy="923207"/>
          </a:xfrm>
          <a:prstGeom prst="rect">
            <a:avLst/>
          </a:prstGeom>
        </p:spPr>
        <p:txBody>
          <a:bodyPr spcFirstLastPara="1" wrap="square" lIns="121873" tIns="121873" rIns="121873" bIns="121873"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7"/>
            <a:ext cx="2900011" cy="648404"/>
          </a:xfrm>
          <a:prstGeom prst="rect">
            <a:avLst/>
          </a:prstGeom>
        </p:spPr>
        <p:txBody>
          <a:bodyPr spcFirstLastPara="1" wrap="square" lIns="121873" tIns="121873" rIns="121873" bIns="121873"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5" name="Google Shape;45;p13"/>
          <p:cNvSpPr txBox="1">
            <a:spLocks noGrp="1"/>
          </p:cNvSpPr>
          <p:nvPr>
            <p:ph type="subTitle" idx="3"/>
          </p:nvPr>
        </p:nvSpPr>
        <p:spPr>
          <a:xfrm rot="-10329">
            <a:off x="6921842" y="2835046"/>
            <a:ext cx="2795612" cy="923207"/>
          </a:xfrm>
          <a:prstGeom prst="rect">
            <a:avLst/>
          </a:prstGeom>
        </p:spPr>
        <p:txBody>
          <a:bodyPr spcFirstLastPara="1" wrap="square" lIns="121873" tIns="121873" rIns="121873" bIns="121873"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71" y="3897987"/>
            <a:ext cx="3416815" cy="648404"/>
          </a:xfrm>
          <a:prstGeom prst="rect">
            <a:avLst/>
          </a:prstGeom>
        </p:spPr>
        <p:txBody>
          <a:bodyPr spcFirstLastPara="1" wrap="square" lIns="121873" tIns="121873" rIns="121873" bIns="121873"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7" name="Google Shape;47;p13"/>
          <p:cNvSpPr txBox="1">
            <a:spLocks noGrp="1"/>
          </p:cNvSpPr>
          <p:nvPr>
            <p:ph type="subTitle" idx="5"/>
          </p:nvPr>
        </p:nvSpPr>
        <p:spPr>
          <a:xfrm rot="-10329">
            <a:off x="2013387" y="4602285"/>
            <a:ext cx="2795612" cy="923207"/>
          </a:xfrm>
          <a:prstGeom prst="rect">
            <a:avLst/>
          </a:prstGeom>
        </p:spPr>
        <p:txBody>
          <a:bodyPr spcFirstLastPara="1" wrap="square" lIns="121873" tIns="121873" rIns="121873" bIns="121873"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121873" tIns="121873" rIns="121873" bIns="121873"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121873" tIns="121873" rIns="121873" bIns="121873"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0" name="Google Shape;50;p13"/>
          <p:cNvSpPr txBox="1">
            <a:spLocks noGrp="1"/>
          </p:cNvSpPr>
          <p:nvPr>
            <p:ph type="title" idx="8" hasCustomPrompt="1"/>
          </p:nvPr>
        </p:nvSpPr>
        <p:spPr>
          <a:xfrm rot="-11554">
            <a:off x="6918326" y="2171640"/>
            <a:ext cx="1547209" cy="670000"/>
          </a:xfrm>
          <a:prstGeom prst="rect">
            <a:avLst/>
          </a:prstGeom>
        </p:spPr>
        <p:txBody>
          <a:bodyPr spcFirstLastPara="1" wrap="square" lIns="121873" tIns="121873" rIns="121873" bIns="121873"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1" name="Google Shape;51;p13"/>
          <p:cNvSpPr txBox="1">
            <a:spLocks noGrp="1"/>
          </p:cNvSpPr>
          <p:nvPr>
            <p:ph type="title" idx="9"/>
          </p:nvPr>
        </p:nvSpPr>
        <p:spPr>
          <a:xfrm rot="-9483">
            <a:off x="7437573" y="3883379"/>
            <a:ext cx="2900011" cy="648404"/>
          </a:xfrm>
          <a:prstGeom prst="rect">
            <a:avLst/>
          </a:prstGeom>
        </p:spPr>
        <p:txBody>
          <a:bodyPr spcFirstLastPara="1" wrap="square" lIns="121873" tIns="121873" rIns="121873" bIns="121873"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52" name="Google Shape;52;p13"/>
          <p:cNvSpPr txBox="1">
            <a:spLocks noGrp="1"/>
          </p:cNvSpPr>
          <p:nvPr>
            <p:ph type="subTitle" idx="13"/>
          </p:nvPr>
        </p:nvSpPr>
        <p:spPr>
          <a:xfrm rot="-10329">
            <a:off x="6927375" y="4549838"/>
            <a:ext cx="2795612" cy="923207"/>
          </a:xfrm>
          <a:prstGeom prst="rect">
            <a:avLst/>
          </a:prstGeom>
        </p:spPr>
        <p:txBody>
          <a:bodyPr spcFirstLastPara="1" wrap="square" lIns="121873" tIns="121873" rIns="121873" bIns="121873"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56" y="3886432"/>
            <a:ext cx="1547209" cy="670000"/>
          </a:xfrm>
          <a:prstGeom prst="rect">
            <a:avLst/>
          </a:prstGeom>
        </p:spPr>
        <p:txBody>
          <a:bodyPr spcFirstLastPara="1" wrap="square" lIns="121873" tIns="121873" rIns="121873" bIns="121873"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121873" tIns="121873" rIns="121873" bIns="121873"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7683139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121873" tIns="121873" rIns="121873" bIns="121873" anchor="ctr" anchorCtr="0">
            <a:noAutofit/>
          </a:bodyPr>
          <a:lstStyle>
            <a:lvl1pPr lvl="0" algn="r" rtl="0">
              <a:spcBef>
                <a:spcPts val="0"/>
              </a:spcBef>
              <a:spcAft>
                <a:spcPts val="0"/>
              </a:spcAft>
              <a:buSzPts val="6500"/>
              <a:buNone/>
              <a:defRPr sz="8700"/>
            </a:lvl1pPr>
            <a:lvl2pPr lvl="1" algn="r" rtl="0">
              <a:spcBef>
                <a:spcPts val="0"/>
              </a:spcBef>
              <a:spcAft>
                <a:spcPts val="0"/>
              </a:spcAft>
              <a:buSzPts val="5300"/>
              <a:buNone/>
              <a:defRPr sz="7100"/>
            </a:lvl2pPr>
            <a:lvl3pPr lvl="2" algn="r" rtl="0">
              <a:spcBef>
                <a:spcPts val="0"/>
              </a:spcBef>
              <a:spcAft>
                <a:spcPts val="0"/>
              </a:spcAft>
              <a:buSzPts val="5300"/>
              <a:buNone/>
              <a:defRPr sz="7100"/>
            </a:lvl3pPr>
            <a:lvl4pPr lvl="3" algn="r" rtl="0">
              <a:spcBef>
                <a:spcPts val="0"/>
              </a:spcBef>
              <a:spcAft>
                <a:spcPts val="0"/>
              </a:spcAft>
              <a:buSzPts val="5300"/>
              <a:buNone/>
              <a:defRPr sz="7100"/>
            </a:lvl4pPr>
            <a:lvl5pPr lvl="4" algn="r" rtl="0">
              <a:spcBef>
                <a:spcPts val="0"/>
              </a:spcBef>
              <a:spcAft>
                <a:spcPts val="0"/>
              </a:spcAft>
              <a:buSzPts val="5300"/>
              <a:buNone/>
              <a:defRPr sz="7100"/>
            </a:lvl5pPr>
            <a:lvl6pPr lvl="5" algn="r" rtl="0">
              <a:spcBef>
                <a:spcPts val="0"/>
              </a:spcBef>
              <a:spcAft>
                <a:spcPts val="0"/>
              </a:spcAft>
              <a:buSzPts val="5300"/>
              <a:buNone/>
              <a:defRPr sz="7100"/>
            </a:lvl6pPr>
            <a:lvl7pPr lvl="6" algn="r" rtl="0">
              <a:spcBef>
                <a:spcPts val="0"/>
              </a:spcBef>
              <a:spcAft>
                <a:spcPts val="0"/>
              </a:spcAft>
              <a:buSzPts val="5300"/>
              <a:buNone/>
              <a:defRPr sz="7100"/>
            </a:lvl7pPr>
            <a:lvl8pPr lvl="7" algn="r" rtl="0">
              <a:spcBef>
                <a:spcPts val="0"/>
              </a:spcBef>
              <a:spcAft>
                <a:spcPts val="0"/>
              </a:spcAft>
              <a:buSzPts val="5300"/>
              <a:buNone/>
              <a:defRPr sz="7100"/>
            </a:lvl8pPr>
            <a:lvl9pPr lvl="8" algn="r" rtl="0">
              <a:spcBef>
                <a:spcPts val="0"/>
              </a:spcBef>
              <a:spcAft>
                <a:spcPts val="0"/>
              </a:spcAft>
              <a:buSzPts val="5300"/>
              <a:buNone/>
              <a:defRPr sz="7100"/>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121873" tIns="121873" rIns="121873" bIns="121873" anchor="t" anchorCtr="0">
            <a:noAutofit/>
          </a:bodyPr>
          <a:lstStyle>
            <a:lvl1pPr lvl="0" algn="r" rtl="0">
              <a:lnSpc>
                <a:spcPct val="100000"/>
              </a:lnSpc>
              <a:spcBef>
                <a:spcPts val="0"/>
              </a:spcBef>
              <a:spcAft>
                <a:spcPts val="0"/>
              </a:spcAft>
              <a:buNone/>
              <a:defRPr sz="1900">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5088205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121873" tIns="121873" rIns="121873" bIns="121873" anchor="t" anchorCtr="0">
            <a:noAutofit/>
          </a:bodyPr>
          <a:lstStyle>
            <a:lvl1pPr lvl="0" algn="ctr">
              <a:spcBef>
                <a:spcPts val="0"/>
              </a:spcBef>
              <a:spcAft>
                <a:spcPts val="0"/>
              </a:spcAft>
              <a:buSzPts val="2000"/>
              <a:buNone/>
              <a:defRPr sz="2700"/>
            </a:lvl1pPr>
            <a:lvl2pPr lvl="1" algn="ctr">
              <a:spcBef>
                <a:spcPts val="0"/>
              </a:spcBef>
              <a:spcAft>
                <a:spcPts val="0"/>
              </a:spcAft>
              <a:buSzPts val="2000"/>
              <a:buNone/>
              <a:defRPr sz="2700" b="1"/>
            </a:lvl2pPr>
            <a:lvl3pPr lvl="2" algn="ctr">
              <a:spcBef>
                <a:spcPts val="0"/>
              </a:spcBef>
              <a:spcAft>
                <a:spcPts val="0"/>
              </a:spcAft>
              <a:buSzPts val="2000"/>
              <a:buNone/>
              <a:defRPr sz="2700" b="1"/>
            </a:lvl3pPr>
            <a:lvl4pPr lvl="3" algn="ctr">
              <a:spcBef>
                <a:spcPts val="0"/>
              </a:spcBef>
              <a:spcAft>
                <a:spcPts val="0"/>
              </a:spcAft>
              <a:buSzPts val="2000"/>
              <a:buNone/>
              <a:defRPr sz="2700" b="1"/>
            </a:lvl4pPr>
            <a:lvl5pPr lvl="4" algn="ctr">
              <a:spcBef>
                <a:spcPts val="0"/>
              </a:spcBef>
              <a:spcAft>
                <a:spcPts val="0"/>
              </a:spcAft>
              <a:buSzPts val="2000"/>
              <a:buNone/>
              <a:defRPr sz="2700" b="1"/>
            </a:lvl5pPr>
            <a:lvl6pPr lvl="5" algn="ctr">
              <a:spcBef>
                <a:spcPts val="0"/>
              </a:spcBef>
              <a:spcAft>
                <a:spcPts val="0"/>
              </a:spcAft>
              <a:buSzPts val="2000"/>
              <a:buNone/>
              <a:defRPr sz="2700" b="1"/>
            </a:lvl6pPr>
            <a:lvl7pPr lvl="6" algn="ctr">
              <a:spcBef>
                <a:spcPts val="0"/>
              </a:spcBef>
              <a:spcAft>
                <a:spcPts val="0"/>
              </a:spcAft>
              <a:buSzPts val="2000"/>
              <a:buNone/>
              <a:defRPr sz="2700" b="1"/>
            </a:lvl7pPr>
            <a:lvl8pPr lvl="7" algn="ctr">
              <a:spcBef>
                <a:spcPts val="0"/>
              </a:spcBef>
              <a:spcAft>
                <a:spcPts val="0"/>
              </a:spcAft>
              <a:buSzPts val="2000"/>
              <a:buNone/>
              <a:defRPr sz="2700" b="1"/>
            </a:lvl8pPr>
            <a:lvl9pPr lvl="8" algn="ctr">
              <a:spcBef>
                <a:spcPts val="0"/>
              </a:spcBef>
              <a:spcAft>
                <a:spcPts val="0"/>
              </a:spcAft>
              <a:buSzPts val="2000"/>
              <a:buNone/>
              <a:defRPr sz="2700"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121873" tIns="121873" rIns="121873" bIns="121873"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00" b="1">
                <a:solidFill>
                  <a:schemeClr val="dk1"/>
                </a:solidFill>
              </a:defRPr>
            </a:lvl2pPr>
            <a:lvl3pPr lvl="2" algn="ctr" rtl="0">
              <a:spcBef>
                <a:spcPts val="2133"/>
              </a:spcBef>
              <a:spcAft>
                <a:spcPts val="0"/>
              </a:spcAft>
              <a:buClr>
                <a:schemeClr val="dk1"/>
              </a:buClr>
              <a:buSzPts val="2500"/>
              <a:buNone/>
              <a:defRPr sz="3300" b="1">
                <a:solidFill>
                  <a:schemeClr val="dk1"/>
                </a:solidFill>
              </a:defRPr>
            </a:lvl3pPr>
            <a:lvl4pPr lvl="3" algn="ctr" rtl="0">
              <a:spcBef>
                <a:spcPts val="2133"/>
              </a:spcBef>
              <a:spcAft>
                <a:spcPts val="0"/>
              </a:spcAft>
              <a:buClr>
                <a:schemeClr val="dk1"/>
              </a:buClr>
              <a:buSzPts val="2500"/>
              <a:buNone/>
              <a:defRPr sz="3300" b="1">
                <a:solidFill>
                  <a:schemeClr val="dk1"/>
                </a:solidFill>
              </a:defRPr>
            </a:lvl4pPr>
            <a:lvl5pPr lvl="4" algn="ctr" rtl="0">
              <a:spcBef>
                <a:spcPts val="2133"/>
              </a:spcBef>
              <a:spcAft>
                <a:spcPts val="0"/>
              </a:spcAft>
              <a:buClr>
                <a:schemeClr val="dk1"/>
              </a:buClr>
              <a:buSzPts val="2500"/>
              <a:buNone/>
              <a:defRPr sz="3300" b="1">
                <a:solidFill>
                  <a:schemeClr val="dk1"/>
                </a:solidFill>
              </a:defRPr>
            </a:lvl5pPr>
            <a:lvl6pPr lvl="5" algn="ctr" rtl="0">
              <a:spcBef>
                <a:spcPts val="2133"/>
              </a:spcBef>
              <a:spcAft>
                <a:spcPts val="0"/>
              </a:spcAft>
              <a:buClr>
                <a:schemeClr val="dk1"/>
              </a:buClr>
              <a:buSzPts val="2500"/>
              <a:buNone/>
              <a:defRPr sz="3300" b="1">
                <a:solidFill>
                  <a:schemeClr val="dk1"/>
                </a:solidFill>
              </a:defRPr>
            </a:lvl6pPr>
            <a:lvl7pPr lvl="6" algn="ctr" rtl="0">
              <a:spcBef>
                <a:spcPts val="2133"/>
              </a:spcBef>
              <a:spcAft>
                <a:spcPts val="0"/>
              </a:spcAft>
              <a:buClr>
                <a:schemeClr val="dk1"/>
              </a:buClr>
              <a:buSzPts val="2500"/>
              <a:buNone/>
              <a:defRPr sz="3300" b="1">
                <a:solidFill>
                  <a:schemeClr val="dk1"/>
                </a:solidFill>
              </a:defRPr>
            </a:lvl7pPr>
            <a:lvl8pPr lvl="7" algn="ctr" rtl="0">
              <a:spcBef>
                <a:spcPts val="2133"/>
              </a:spcBef>
              <a:spcAft>
                <a:spcPts val="0"/>
              </a:spcAft>
              <a:buClr>
                <a:schemeClr val="dk1"/>
              </a:buClr>
              <a:buSzPts val="2500"/>
              <a:buNone/>
              <a:defRPr sz="3300" b="1">
                <a:solidFill>
                  <a:schemeClr val="dk1"/>
                </a:solidFill>
              </a:defRPr>
            </a:lvl8pPr>
            <a:lvl9pPr lvl="8" algn="ctr" rtl="0">
              <a:spcBef>
                <a:spcPts val="2133"/>
              </a:spcBef>
              <a:spcAft>
                <a:spcPts val="2133"/>
              </a:spcAft>
              <a:buClr>
                <a:schemeClr val="dk1"/>
              </a:buClr>
              <a:buSzPts val="2500"/>
              <a:buNone/>
              <a:defRPr sz="3300" b="1">
                <a:solidFill>
                  <a:schemeClr val="dk1"/>
                </a:solidFill>
              </a:defRPr>
            </a:lvl9pPr>
          </a:lstStyle>
          <a:p>
            <a:endParaRPr/>
          </a:p>
        </p:txBody>
      </p:sp>
    </p:spTree>
    <p:extLst>
      <p:ext uri="{BB962C8B-B14F-4D97-AF65-F5344CB8AC3E}">
        <p14:creationId xmlns:p14="http://schemas.microsoft.com/office/powerpoint/2010/main" val="23600785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121873" tIns="121873" rIns="121873" bIns="121873"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121873" tIns="121873" rIns="121873" bIns="121873" anchor="t" anchorCtr="0">
            <a:noAutofit/>
          </a:bodyPr>
          <a:lstStyle>
            <a:lvl1pPr lvl="0" rtl="0">
              <a:spcBef>
                <a:spcPts val="0"/>
              </a:spcBef>
              <a:spcAft>
                <a:spcPts val="0"/>
              </a:spcAft>
              <a:buClr>
                <a:schemeClr val="dk1"/>
              </a:buClr>
              <a:buSzPts val="1400"/>
              <a:buNone/>
              <a:defRPr sz="1900">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169707352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121873" tIns="121873" rIns="121873" bIns="121873"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699187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121873" tIns="121873" rIns="121873" bIns="121873"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1856364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121873" tIns="121873" rIns="121873" bIns="121873"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121873" tIns="121873" rIns="121873" bIns="121873" anchor="t" anchorCtr="0">
            <a:noAutofit/>
          </a:bodyPr>
          <a:lstStyle>
            <a:lvl1pPr marL="609443" lvl="0" indent="-423227" algn="ctr" rtl="0">
              <a:spcBef>
                <a:spcPts val="0"/>
              </a:spcBef>
              <a:spcAft>
                <a:spcPts val="0"/>
              </a:spcAft>
              <a:buClr>
                <a:schemeClr val="dk1"/>
              </a:buClr>
              <a:buSzPts val="1400"/>
              <a:buChar char="●"/>
              <a:defRPr>
                <a:solidFill>
                  <a:schemeClr val="dk1"/>
                </a:solidFill>
              </a:defRPr>
            </a:lvl1pPr>
            <a:lvl2pPr marL="1218900" lvl="1" indent="-423227" algn="ctr" rtl="0">
              <a:spcBef>
                <a:spcPts val="2133"/>
              </a:spcBef>
              <a:spcAft>
                <a:spcPts val="0"/>
              </a:spcAft>
              <a:buClr>
                <a:schemeClr val="dk1"/>
              </a:buClr>
              <a:buSzPts val="1400"/>
              <a:buChar char="○"/>
              <a:defRPr>
                <a:solidFill>
                  <a:schemeClr val="dk1"/>
                </a:solidFill>
              </a:defRPr>
            </a:lvl2pPr>
            <a:lvl3pPr marL="1828346" lvl="2" indent="-423227" algn="ctr" rtl="0">
              <a:spcBef>
                <a:spcPts val="2133"/>
              </a:spcBef>
              <a:spcAft>
                <a:spcPts val="0"/>
              </a:spcAft>
              <a:buClr>
                <a:schemeClr val="dk1"/>
              </a:buClr>
              <a:buSzPts val="1400"/>
              <a:buChar char="■"/>
              <a:defRPr>
                <a:solidFill>
                  <a:schemeClr val="dk1"/>
                </a:solidFill>
              </a:defRPr>
            </a:lvl3pPr>
            <a:lvl4pPr marL="2437798" lvl="3" indent="-423227" algn="ctr" rtl="0">
              <a:spcBef>
                <a:spcPts val="2133"/>
              </a:spcBef>
              <a:spcAft>
                <a:spcPts val="0"/>
              </a:spcAft>
              <a:buClr>
                <a:schemeClr val="dk1"/>
              </a:buClr>
              <a:buSzPts val="1400"/>
              <a:buChar char="●"/>
              <a:defRPr>
                <a:solidFill>
                  <a:schemeClr val="dk1"/>
                </a:solidFill>
              </a:defRPr>
            </a:lvl4pPr>
            <a:lvl5pPr marL="3047240" lvl="4" indent="-423227" algn="ctr" rtl="0">
              <a:spcBef>
                <a:spcPts val="2133"/>
              </a:spcBef>
              <a:spcAft>
                <a:spcPts val="0"/>
              </a:spcAft>
              <a:buClr>
                <a:schemeClr val="dk1"/>
              </a:buClr>
              <a:buSzPts val="1400"/>
              <a:buChar char="○"/>
              <a:defRPr>
                <a:solidFill>
                  <a:schemeClr val="dk1"/>
                </a:solidFill>
              </a:defRPr>
            </a:lvl5pPr>
            <a:lvl6pPr marL="3656683" lvl="5" indent="-423227" algn="ctr" rtl="0">
              <a:spcBef>
                <a:spcPts val="2133"/>
              </a:spcBef>
              <a:spcAft>
                <a:spcPts val="0"/>
              </a:spcAft>
              <a:buClr>
                <a:schemeClr val="dk1"/>
              </a:buClr>
              <a:buSzPts val="1400"/>
              <a:buChar char="■"/>
              <a:defRPr>
                <a:solidFill>
                  <a:schemeClr val="dk1"/>
                </a:solidFill>
              </a:defRPr>
            </a:lvl6pPr>
            <a:lvl7pPr marL="4266133" lvl="6" indent="-423227" algn="ctr" rtl="0">
              <a:spcBef>
                <a:spcPts val="2133"/>
              </a:spcBef>
              <a:spcAft>
                <a:spcPts val="0"/>
              </a:spcAft>
              <a:buClr>
                <a:schemeClr val="dk1"/>
              </a:buClr>
              <a:buSzPts val="1400"/>
              <a:buChar char="●"/>
              <a:defRPr>
                <a:solidFill>
                  <a:schemeClr val="dk1"/>
                </a:solidFill>
              </a:defRPr>
            </a:lvl7pPr>
            <a:lvl8pPr marL="4875581" lvl="7" indent="-423227" algn="ctr" rtl="0">
              <a:spcBef>
                <a:spcPts val="2133"/>
              </a:spcBef>
              <a:spcAft>
                <a:spcPts val="0"/>
              </a:spcAft>
              <a:buClr>
                <a:schemeClr val="dk1"/>
              </a:buClr>
              <a:buSzPts val="1400"/>
              <a:buChar char="○"/>
              <a:defRPr>
                <a:solidFill>
                  <a:schemeClr val="dk1"/>
                </a:solidFill>
              </a:defRPr>
            </a:lvl8pPr>
            <a:lvl9pPr marL="5485038" lvl="8" indent="-423227"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121873" tIns="121873" rIns="121873" bIns="121873"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121873" tIns="121873" rIns="121873" bIns="121873" anchor="t" anchorCtr="0">
            <a:noAutofit/>
          </a:bodyPr>
          <a:lstStyle>
            <a:lvl1pPr marL="609443" lvl="0" indent="-423227" algn="ctr" rtl="0">
              <a:spcBef>
                <a:spcPts val="0"/>
              </a:spcBef>
              <a:spcAft>
                <a:spcPts val="0"/>
              </a:spcAft>
              <a:buClr>
                <a:schemeClr val="dk1"/>
              </a:buClr>
              <a:buSzPts val="1400"/>
              <a:buChar char="●"/>
              <a:defRPr>
                <a:solidFill>
                  <a:schemeClr val="dk1"/>
                </a:solidFill>
              </a:defRPr>
            </a:lvl1pPr>
            <a:lvl2pPr marL="1218900" lvl="1" indent="-423227" algn="ctr" rtl="0">
              <a:spcBef>
                <a:spcPts val="2133"/>
              </a:spcBef>
              <a:spcAft>
                <a:spcPts val="0"/>
              </a:spcAft>
              <a:buClr>
                <a:schemeClr val="dk1"/>
              </a:buClr>
              <a:buSzPts val="1400"/>
              <a:buChar char="○"/>
              <a:defRPr>
                <a:solidFill>
                  <a:schemeClr val="dk1"/>
                </a:solidFill>
              </a:defRPr>
            </a:lvl2pPr>
            <a:lvl3pPr marL="1828346" lvl="2" indent="-423227" algn="ctr" rtl="0">
              <a:spcBef>
                <a:spcPts val="2133"/>
              </a:spcBef>
              <a:spcAft>
                <a:spcPts val="0"/>
              </a:spcAft>
              <a:buClr>
                <a:schemeClr val="dk1"/>
              </a:buClr>
              <a:buSzPts val="1400"/>
              <a:buChar char="■"/>
              <a:defRPr>
                <a:solidFill>
                  <a:schemeClr val="dk1"/>
                </a:solidFill>
              </a:defRPr>
            </a:lvl3pPr>
            <a:lvl4pPr marL="2437798" lvl="3" indent="-423227" algn="ctr" rtl="0">
              <a:spcBef>
                <a:spcPts val="2133"/>
              </a:spcBef>
              <a:spcAft>
                <a:spcPts val="0"/>
              </a:spcAft>
              <a:buClr>
                <a:schemeClr val="dk1"/>
              </a:buClr>
              <a:buSzPts val="1400"/>
              <a:buChar char="●"/>
              <a:defRPr>
                <a:solidFill>
                  <a:schemeClr val="dk1"/>
                </a:solidFill>
              </a:defRPr>
            </a:lvl4pPr>
            <a:lvl5pPr marL="3047240" lvl="4" indent="-423227" algn="ctr" rtl="0">
              <a:spcBef>
                <a:spcPts val="2133"/>
              </a:spcBef>
              <a:spcAft>
                <a:spcPts val="0"/>
              </a:spcAft>
              <a:buClr>
                <a:schemeClr val="dk1"/>
              </a:buClr>
              <a:buSzPts val="1400"/>
              <a:buChar char="○"/>
              <a:defRPr>
                <a:solidFill>
                  <a:schemeClr val="dk1"/>
                </a:solidFill>
              </a:defRPr>
            </a:lvl5pPr>
            <a:lvl6pPr marL="3656683" lvl="5" indent="-423227" algn="ctr" rtl="0">
              <a:spcBef>
                <a:spcPts val="2133"/>
              </a:spcBef>
              <a:spcAft>
                <a:spcPts val="0"/>
              </a:spcAft>
              <a:buClr>
                <a:schemeClr val="dk1"/>
              </a:buClr>
              <a:buSzPts val="1400"/>
              <a:buChar char="■"/>
              <a:defRPr>
                <a:solidFill>
                  <a:schemeClr val="dk1"/>
                </a:solidFill>
              </a:defRPr>
            </a:lvl6pPr>
            <a:lvl7pPr marL="4266133" lvl="6" indent="-423227" algn="ctr" rtl="0">
              <a:spcBef>
                <a:spcPts val="2133"/>
              </a:spcBef>
              <a:spcAft>
                <a:spcPts val="0"/>
              </a:spcAft>
              <a:buClr>
                <a:schemeClr val="dk1"/>
              </a:buClr>
              <a:buSzPts val="1400"/>
              <a:buChar char="●"/>
              <a:defRPr>
                <a:solidFill>
                  <a:schemeClr val="dk1"/>
                </a:solidFill>
              </a:defRPr>
            </a:lvl7pPr>
            <a:lvl8pPr marL="4875581" lvl="7" indent="-423227" algn="ctr" rtl="0">
              <a:spcBef>
                <a:spcPts val="2133"/>
              </a:spcBef>
              <a:spcAft>
                <a:spcPts val="0"/>
              </a:spcAft>
              <a:buClr>
                <a:schemeClr val="dk1"/>
              </a:buClr>
              <a:buSzPts val="1400"/>
              <a:buChar char="○"/>
              <a:defRPr>
                <a:solidFill>
                  <a:schemeClr val="dk1"/>
                </a:solidFill>
              </a:defRPr>
            </a:lvl8pPr>
            <a:lvl9pPr marL="5485038" lvl="8" indent="-423227"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121873" tIns="121873" rIns="121873" bIns="121873"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121873" tIns="121873" rIns="121873" bIns="121873" anchor="t" anchorCtr="0">
            <a:noAutofit/>
          </a:bodyPr>
          <a:lstStyle>
            <a:lvl1pPr marL="609443" lvl="0" indent="-423227" algn="ctr" rtl="0">
              <a:spcBef>
                <a:spcPts val="0"/>
              </a:spcBef>
              <a:spcAft>
                <a:spcPts val="0"/>
              </a:spcAft>
              <a:buClr>
                <a:schemeClr val="dk1"/>
              </a:buClr>
              <a:buSzPts val="1400"/>
              <a:buChar char="●"/>
              <a:defRPr>
                <a:solidFill>
                  <a:schemeClr val="dk1"/>
                </a:solidFill>
              </a:defRPr>
            </a:lvl1pPr>
            <a:lvl2pPr marL="1218900" lvl="1" indent="-423227" algn="ctr" rtl="0">
              <a:spcBef>
                <a:spcPts val="2133"/>
              </a:spcBef>
              <a:spcAft>
                <a:spcPts val="0"/>
              </a:spcAft>
              <a:buClr>
                <a:schemeClr val="dk1"/>
              </a:buClr>
              <a:buSzPts val="1400"/>
              <a:buChar char="○"/>
              <a:defRPr>
                <a:solidFill>
                  <a:schemeClr val="dk1"/>
                </a:solidFill>
              </a:defRPr>
            </a:lvl2pPr>
            <a:lvl3pPr marL="1828346" lvl="2" indent="-423227" algn="ctr" rtl="0">
              <a:spcBef>
                <a:spcPts val="2133"/>
              </a:spcBef>
              <a:spcAft>
                <a:spcPts val="0"/>
              </a:spcAft>
              <a:buClr>
                <a:schemeClr val="dk1"/>
              </a:buClr>
              <a:buSzPts val="1400"/>
              <a:buChar char="■"/>
              <a:defRPr>
                <a:solidFill>
                  <a:schemeClr val="dk1"/>
                </a:solidFill>
              </a:defRPr>
            </a:lvl3pPr>
            <a:lvl4pPr marL="2437798" lvl="3" indent="-423227" algn="ctr" rtl="0">
              <a:spcBef>
                <a:spcPts val="2133"/>
              </a:spcBef>
              <a:spcAft>
                <a:spcPts val="0"/>
              </a:spcAft>
              <a:buClr>
                <a:schemeClr val="dk1"/>
              </a:buClr>
              <a:buSzPts val="1400"/>
              <a:buChar char="●"/>
              <a:defRPr>
                <a:solidFill>
                  <a:schemeClr val="dk1"/>
                </a:solidFill>
              </a:defRPr>
            </a:lvl4pPr>
            <a:lvl5pPr marL="3047240" lvl="4" indent="-423227" algn="ctr" rtl="0">
              <a:spcBef>
                <a:spcPts val="2133"/>
              </a:spcBef>
              <a:spcAft>
                <a:spcPts val="0"/>
              </a:spcAft>
              <a:buClr>
                <a:schemeClr val="dk1"/>
              </a:buClr>
              <a:buSzPts val="1400"/>
              <a:buChar char="○"/>
              <a:defRPr>
                <a:solidFill>
                  <a:schemeClr val="dk1"/>
                </a:solidFill>
              </a:defRPr>
            </a:lvl5pPr>
            <a:lvl6pPr marL="3656683" lvl="5" indent="-423227" algn="ctr" rtl="0">
              <a:spcBef>
                <a:spcPts val="2133"/>
              </a:spcBef>
              <a:spcAft>
                <a:spcPts val="0"/>
              </a:spcAft>
              <a:buClr>
                <a:schemeClr val="dk1"/>
              </a:buClr>
              <a:buSzPts val="1400"/>
              <a:buChar char="■"/>
              <a:defRPr>
                <a:solidFill>
                  <a:schemeClr val="dk1"/>
                </a:solidFill>
              </a:defRPr>
            </a:lvl6pPr>
            <a:lvl7pPr marL="4266133" lvl="6" indent="-423227" algn="ctr" rtl="0">
              <a:spcBef>
                <a:spcPts val="2133"/>
              </a:spcBef>
              <a:spcAft>
                <a:spcPts val="0"/>
              </a:spcAft>
              <a:buClr>
                <a:schemeClr val="dk1"/>
              </a:buClr>
              <a:buSzPts val="1400"/>
              <a:buChar char="●"/>
              <a:defRPr>
                <a:solidFill>
                  <a:schemeClr val="dk1"/>
                </a:solidFill>
              </a:defRPr>
            </a:lvl7pPr>
            <a:lvl8pPr marL="4875581" lvl="7" indent="-423227" algn="ctr" rtl="0">
              <a:spcBef>
                <a:spcPts val="2133"/>
              </a:spcBef>
              <a:spcAft>
                <a:spcPts val="0"/>
              </a:spcAft>
              <a:buClr>
                <a:schemeClr val="dk1"/>
              </a:buClr>
              <a:buSzPts val="1400"/>
              <a:buChar char="○"/>
              <a:defRPr>
                <a:solidFill>
                  <a:schemeClr val="dk1"/>
                </a:solidFill>
              </a:defRPr>
            </a:lvl8pPr>
            <a:lvl9pPr marL="5485038" lvl="8" indent="-423227"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24112880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121873" tIns="121873" rIns="121873" bIns="121873" anchor="t" anchorCtr="0">
            <a:noAutofit/>
          </a:bodyPr>
          <a:lstStyle>
            <a:lvl1pPr marL="609443" lvl="0" indent="-423227"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8900" lvl="1"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346" lvl="2"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7798" lvl="3"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240" lvl="4"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6683" lvl="5"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6133" lvl="6"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5581" lvl="7"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5038" lvl="8" indent="-423227"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121873" tIns="121873" rIns="121873" bIns="121873" anchor="t" anchorCtr="0">
            <a:noAutofit/>
          </a:bodyPr>
          <a:lstStyle>
            <a:lvl1pPr marL="609443" lvl="0" indent="-423227"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8900" lvl="1"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346" lvl="2"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7798" lvl="3"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240" lvl="4"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6683" lvl="5"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6133" lvl="6"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5581" lvl="7" indent="-423227"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5038" lvl="8" indent="-423227"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121873" tIns="121873" rIns="121873" bIns="121873"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121873" tIns="121873" rIns="121873" bIns="121873"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121873" tIns="121873" rIns="121873" bIns="121873"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72086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121873" tIns="121873" rIns="121873" bIns="121873" anchor="t" anchorCtr="0">
            <a:noAutofit/>
          </a:bodyPr>
          <a:lstStyle>
            <a:lvl1pPr lvl="0">
              <a:spcBef>
                <a:spcPts val="0"/>
              </a:spcBef>
              <a:spcAft>
                <a:spcPts val="0"/>
              </a:spcAft>
              <a:buClr>
                <a:schemeClr val="dk1"/>
              </a:buClr>
              <a:buSzPts val="1400"/>
              <a:buFont typeface="Didact Gothic"/>
              <a:buNone/>
              <a:defRPr sz="2100">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121873" tIns="121873" rIns="121873" bIns="121873"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850825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121873" tIns="121873" rIns="121873" bIns="121873"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121873" tIns="121873" rIns="121873" bIns="121873"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121873" tIns="121873" rIns="121873" bIns="121873"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919081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4"/>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8"/>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4"/>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9" y="235735"/>
            <a:ext cx="828005" cy="625812"/>
          </a:xfrm>
          <a:prstGeom prst="rect">
            <a:avLst/>
          </a:prstGeom>
          <a:noFill/>
        </p:spPr>
        <p:txBody>
          <a:bodyPr wrap="none" lIns="91370" tIns="45718" rIns="91370" bIns="45718" rtlCol="0">
            <a:spAutoFit/>
          </a:bodyPr>
          <a:lstStyle/>
          <a:p>
            <a:r>
              <a:rPr lang="en-US" sz="35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p:ph type="title" hasCustomPrompt="1"/>
          </p:nvPr>
        </p:nvSpPr>
        <p:spPr>
          <a:xfrm>
            <a:off x="518680" y="209043"/>
            <a:ext cx="8333223"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 xmlns:a16="http://schemas.microsoft.com/office/drawing/2014/main" id="{82BFF385-445D-4DBB-9773-F99669415884}"/>
              </a:ext>
            </a:extLst>
          </p:cNvPr>
          <p:cNvSpPr>
            <a:spLocks noGrp="1"/>
          </p:cNvSpPr>
          <p:nvPr>
            <p:ph type="body" idx="1"/>
          </p:nvPr>
        </p:nvSpPr>
        <p:spPr>
          <a:xfrm>
            <a:off x="518680" y="1681163"/>
            <a:ext cx="5382501" cy="823912"/>
          </a:xfrm>
          <a:prstGeom prst="rect">
            <a:avLst/>
          </a:prstGeom>
        </p:spPr>
        <p:txBody>
          <a:bodyPr lIns="91370" tIns="45718" rIns="91370" bIns="45718" anchor="b"/>
          <a:lstStyle>
            <a:lvl1pPr marL="0" indent="0">
              <a:buNone/>
              <a:defRPr lang="en-US" b="1" dirty="0">
                <a:solidFill>
                  <a:schemeClr val="bg1"/>
                </a:solidFill>
              </a:defRPr>
            </a:lvl1pPr>
          </a:lstStyle>
          <a:p>
            <a:pPr marL="228413" lvl="0" indent="-228413"/>
            <a:r>
              <a:rPr lang="en-US" noProof="0" smtClean="0"/>
              <a:t>Edit Master text styles</a:t>
            </a:r>
          </a:p>
        </p:txBody>
      </p:sp>
      <p:sp>
        <p:nvSpPr>
          <p:cNvPr id="20" name="Text Placeholder 4">
            <a:extLst>
              <a:ext uri="{FF2B5EF4-FFF2-40B4-BE49-F238E27FC236}">
                <a16:creationId xmlns="" xmlns:a16="http://schemas.microsoft.com/office/drawing/2014/main" id="{311B1CFE-1B35-4B5C-B40A-DC5ADF211B5C}"/>
              </a:ext>
            </a:extLst>
          </p:cNvPr>
          <p:cNvSpPr>
            <a:spLocks noGrp="1"/>
          </p:cNvSpPr>
          <p:nvPr>
            <p:ph type="body" sz="quarter" idx="3"/>
          </p:nvPr>
        </p:nvSpPr>
        <p:spPr>
          <a:xfrm>
            <a:off x="6172203" y="1681163"/>
            <a:ext cx="5183188" cy="823912"/>
          </a:xfrm>
          <a:prstGeom prst="rect">
            <a:avLst/>
          </a:prstGeom>
        </p:spPr>
        <p:txBody>
          <a:bodyPr lIns="91370" tIns="45718" rIns="91370" bIns="45718" anchor="b"/>
          <a:lstStyle>
            <a:lvl1pPr marL="0" indent="0">
              <a:buNone/>
              <a:defRPr sz="2400" b="1">
                <a:solidFill>
                  <a:schemeClr val="bg1"/>
                </a:solidFill>
              </a:defRPr>
            </a:lvl1pPr>
            <a:lvl2pPr marL="456783" indent="0">
              <a:buNone/>
              <a:defRPr sz="2000" b="1"/>
            </a:lvl2pPr>
            <a:lvl3pPr marL="913606" indent="0">
              <a:buNone/>
              <a:defRPr sz="1900" b="1"/>
            </a:lvl3pPr>
            <a:lvl4pPr marL="1370410" indent="0">
              <a:buNone/>
              <a:defRPr sz="1600" b="1"/>
            </a:lvl4pPr>
            <a:lvl5pPr marL="1827213" indent="0">
              <a:buNone/>
              <a:defRPr sz="1600" b="1"/>
            </a:lvl5pPr>
            <a:lvl6pPr marL="2284038" indent="0">
              <a:buNone/>
              <a:defRPr sz="1600" b="1"/>
            </a:lvl6pPr>
            <a:lvl7pPr marL="2740818" indent="0">
              <a:buNone/>
              <a:defRPr sz="1600" b="1"/>
            </a:lvl7pPr>
            <a:lvl8pPr marL="3197600" indent="0">
              <a:buNone/>
              <a:defRPr sz="1600" b="1"/>
            </a:lvl8pPr>
            <a:lvl9pPr marL="3654383" indent="0">
              <a:buNone/>
              <a:defRPr sz="1600" b="1"/>
            </a:lvl9pPr>
          </a:lstStyle>
          <a:p>
            <a:pPr lvl="0"/>
            <a:r>
              <a:rPr lang="en-US" noProof="0" smtClean="0"/>
              <a:t>Edit Master text styles</a:t>
            </a:r>
          </a:p>
        </p:txBody>
      </p:sp>
      <p:sp>
        <p:nvSpPr>
          <p:cNvPr id="21" name="Content Placeholder 5">
            <a:extLst>
              <a:ext uri="{FF2B5EF4-FFF2-40B4-BE49-F238E27FC236}">
                <a16:creationId xmlns="" xmlns:a16="http://schemas.microsoft.com/office/drawing/2014/main" id="{1CE840E8-D596-479D-AE97-E88F42DC1B13}"/>
              </a:ext>
            </a:extLst>
          </p:cNvPr>
          <p:cNvSpPr>
            <a:spLocks noGrp="1"/>
          </p:cNvSpPr>
          <p:nvPr>
            <p:ph sz="quarter" idx="4"/>
          </p:nvPr>
        </p:nvSpPr>
        <p:spPr>
          <a:xfrm>
            <a:off x="6172203" y="2505075"/>
            <a:ext cx="5183188" cy="3684588"/>
          </a:xfrm>
          <a:prstGeom prst="rect">
            <a:avLst/>
          </a:prstGeom>
        </p:spPr>
        <p:txBody>
          <a:bodyPr lIns="91370" tIns="45718" rIns="91370" bIns="45718"/>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Content Placeholder 3">
            <a:extLst>
              <a:ext uri="{FF2B5EF4-FFF2-40B4-BE49-F238E27FC236}">
                <a16:creationId xmlns="" xmlns:a16="http://schemas.microsoft.com/office/drawing/2014/main" id="{B9A68D25-B19E-4E84-B65D-596EE8382DAD}"/>
              </a:ext>
            </a:extLst>
          </p:cNvPr>
          <p:cNvSpPr>
            <a:spLocks noGrp="1"/>
          </p:cNvSpPr>
          <p:nvPr>
            <p:ph sz="half" idx="2"/>
          </p:nvPr>
        </p:nvSpPr>
        <p:spPr>
          <a:xfrm>
            <a:off x="518680" y="2505075"/>
            <a:ext cx="5391749" cy="3684588"/>
          </a:xfrm>
          <a:prstGeom prst="rect">
            <a:avLst/>
          </a:prstGeom>
        </p:spPr>
        <p:txBody>
          <a:bodyPr lIns="91370" tIns="45718" rIns="91370" bIns="45718"/>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860695037"/>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3826">
            <a:off x="2035544" y="1517180"/>
            <a:ext cx="4276835" cy="2737223"/>
          </a:xfrm>
          <a:prstGeom prst="rect">
            <a:avLst/>
          </a:prstGeom>
        </p:spPr>
        <p:txBody>
          <a:bodyPr spcFirstLastPara="1" wrap="square" lIns="121881" tIns="121881" rIns="121881" bIns="121881" anchor="b" anchorCtr="0">
            <a:noAutofit/>
          </a:bodyPr>
          <a:lstStyle>
            <a:lvl1pPr lvl="0">
              <a:spcBef>
                <a:spcPts val="0"/>
              </a:spcBef>
              <a:spcAft>
                <a:spcPts val="0"/>
              </a:spcAft>
              <a:buSzPts val="3600"/>
              <a:buNone/>
              <a:defRPr sz="4800" b="0"/>
            </a:lvl1pPr>
            <a:lvl2pPr lvl="1">
              <a:spcBef>
                <a:spcPts val="0"/>
              </a:spcBef>
              <a:spcAft>
                <a:spcPts val="0"/>
              </a:spcAft>
              <a:buSzPts val="5200"/>
              <a:buNone/>
              <a:defRPr sz="6900"/>
            </a:lvl2pPr>
            <a:lvl3pPr lvl="2">
              <a:spcBef>
                <a:spcPts val="0"/>
              </a:spcBef>
              <a:spcAft>
                <a:spcPts val="0"/>
              </a:spcAft>
              <a:buSzPts val="5200"/>
              <a:buNone/>
              <a:defRPr sz="6900"/>
            </a:lvl3pPr>
            <a:lvl4pPr lvl="3">
              <a:spcBef>
                <a:spcPts val="0"/>
              </a:spcBef>
              <a:spcAft>
                <a:spcPts val="0"/>
              </a:spcAft>
              <a:buSzPts val="5200"/>
              <a:buNone/>
              <a:defRPr sz="6900"/>
            </a:lvl4pPr>
            <a:lvl5pPr lvl="4">
              <a:spcBef>
                <a:spcPts val="0"/>
              </a:spcBef>
              <a:spcAft>
                <a:spcPts val="0"/>
              </a:spcAft>
              <a:buSzPts val="5200"/>
              <a:buNone/>
              <a:defRPr sz="6900"/>
            </a:lvl5pPr>
            <a:lvl6pPr lvl="5">
              <a:spcBef>
                <a:spcPts val="0"/>
              </a:spcBef>
              <a:spcAft>
                <a:spcPts val="0"/>
              </a:spcAft>
              <a:buSzPts val="5200"/>
              <a:buNone/>
              <a:defRPr sz="6900"/>
            </a:lvl6pPr>
            <a:lvl7pPr lvl="6">
              <a:spcBef>
                <a:spcPts val="0"/>
              </a:spcBef>
              <a:spcAft>
                <a:spcPts val="0"/>
              </a:spcAft>
              <a:buSzPts val="5200"/>
              <a:buNone/>
              <a:defRPr sz="6900"/>
            </a:lvl7pPr>
            <a:lvl8pPr lvl="7">
              <a:spcBef>
                <a:spcPts val="0"/>
              </a:spcBef>
              <a:spcAft>
                <a:spcPts val="0"/>
              </a:spcAft>
              <a:buSzPts val="5200"/>
              <a:buNone/>
              <a:defRPr sz="6900"/>
            </a:lvl8pPr>
            <a:lvl9pPr lvl="8">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rot="-13894">
            <a:off x="2042892" y="4238468"/>
            <a:ext cx="2771223" cy="1056808"/>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Clr>
                <a:schemeClr val="dk1"/>
              </a:buClr>
              <a:buSzPts val="2000"/>
              <a:buNone/>
              <a:defRPr sz="2300">
                <a:solidFill>
                  <a:schemeClr val="dk1"/>
                </a:solidFill>
              </a:defRPr>
            </a:lvl1pPr>
            <a:lvl2pPr lvl="1" rtl="0">
              <a:lnSpc>
                <a:spcPct val="100000"/>
              </a:lnSpc>
              <a:spcBef>
                <a:spcPts val="0"/>
              </a:spcBef>
              <a:spcAft>
                <a:spcPts val="0"/>
              </a:spcAft>
              <a:buClr>
                <a:schemeClr val="dk1"/>
              </a:buClr>
              <a:buSzPts val="2300"/>
              <a:buNone/>
              <a:defRPr sz="3100">
                <a:solidFill>
                  <a:schemeClr val="dk1"/>
                </a:solidFill>
              </a:defRPr>
            </a:lvl2pPr>
            <a:lvl3pPr lvl="2" rtl="0">
              <a:lnSpc>
                <a:spcPct val="100000"/>
              </a:lnSpc>
              <a:spcBef>
                <a:spcPts val="0"/>
              </a:spcBef>
              <a:spcAft>
                <a:spcPts val="0"/>
              </a:spcAft>
              <a:buClr>
                <a:schemeClr val="dk1"/>
              </a:buClr>
              <a:buSzPts val="2300"/>
              <a:buNone/>
              <a:defRPr sz="3100">
                <a:solidFill>
                  <a:schemeClr val="dk1"/>
                </a:solidFill>
              </a:defRPr>
            </a:lvl3pPr>
            <a:lvl4pPr lvl="3" rtl="0">
              <a:lnSpc>
                <a:spcPct val="100000"/>
              </a:lnSpc>
              <a:spcBef>
                <a:spcPts val="0"/>
              </a:spcBef>
              <a:spcAft>
                <a:spcPts val="0"/>
              </a:spcAft>
              <a:buClr>
                <a:schemeClr val="dk1"/>
              </a:buClr>
              <a:buSzPts val="2300"/>
              <a:buNone/>
              <a:defRPr sz="3100">
                <a:solidFill>
                  <a:schemeClr val="dk1"/>
                </a:solidFill>
              </a:defRPr>
            </a:lvl4pPr>
            <a:lvl5pPr lvl="4" rtl="0">
              <a:lnSpc>
                <a:spcPct val="100000"/>
              </a:lnSpc>
              <a:spcBef>
                <a:spcPts val="0"/>
              </a:spcBef>
              <a:spcAft>
                <a:spcPts val="0"/>
              </a:spcAft>
              <a:buClr>
                <a:schemeClr val="dk1"/>
              </a:buClr>
              <a:buSzPts val="2300"/>
              <a:buNone/>
              <a:defRPr sz="3100">
                <a:solidFill>
                  <a:schemeClr val="dk1"/>
                </a:solidFill>
              </a:defRPr>
            </a:lvl5pPr>
            <a:lvl6pPr lvl="5" rtl="0">
              <a:lnSpc>
                <a:spcPct val="100000"/>
              </a:lnSpc>
              <a:spcBef>
                <a:spcPts val="0"/>
              </a:spcBef>
              <a:spcAft>
                <a:spcPts val="0"/>
              </a:spcAft>
              <a:buClr>
                <a:schemeClr val="dk1"/>
              </a:buClr>
              <a:buSzPts val="2300"/>
              <a:buNone/>
              <a:defRPr sz="3100">
                <a:solidFill>
                  <a:schemeClr val="dk1"/>
                </a:solidFill>
              </a:defRPr>
            </a:lvl6pPr>
            <a:lvl7pPr lvl="6" rtl="0">
              <a:lnSpc>
                <a:spcPct val="100000"/>
              </a:lnSpc>
              <a:spcBef>
                <a:spcPts val="0"/>
              </a:spcBef>
              <a:spcAft>
                <a:spcPts val="0"/>
              </a:spcAft>
              <a:buClr>
                <a:schemeClr val="dk1"/>
              </a:buClr>
              <a:buSzPts val="2300"/>
              <a:buNone/>
              <a:defRPr sz="3100">
                <a:solidFill>
                  <a:schemeClr val="dk1"/>
                </a:solidFill>
              </a:defRPr>
            </a:lvl7pPr>
            <a:lvl8pPr lvl="7" rtl="0">
              <a:lnSpc>
                <a:spcPct val="100000"/>
              </a:lnSpc>
              <a:spcBef>
                <a:spcPts val="0"/>
              </a:spcBef>
              <a:spcAft>
                <a:spcPts val="0"/>
              </a:spcAft>
              <a:buClr>
                <a:schemeClr val="dk1"/>
              </a:buClr>
              <a:buSzPts val="2300"/>
              <a:buNone/>
              <a:defRPr sz="3100">
                <a:solidFill>
                  <a:schemeClr val="dk1"/>
                </a:solidFill>
              </a:defRPr>
            </a:lvl8pPr>
            <a:lvl9pPr lvl="8" rtl="0">
              <a:lnSpc>
                <a:spcPct val="100000"/>
              </a:lnSpc>
              <a:spcBef>
                <a:spcPts val="0"/>
              </a:spcBef>
              <a:spcAft>
                <a:spcPts val="0"/>
              </a:spcAft>
              <a:buClr>
                <a:schemeClr val="dk1"/>
              </a:buClr>
              <a:buSzPts val="2300"/>
              <a:buNone/>
              <a:defRPr sz="3100">
                <a:solidFill>
                  <a:schemeClr val="dk1"/>
                </a:solidFill>
              </a:defRPr>
            </a:lvl9pPr>
          </a:lstStyle>
          <a:p>
            <a:endParaRPr/>
          </a:p>
        </p:txBody>
      </p:sp>
    </p:spTree>
    <p:extLst>
      <p:ext uri="{BB962C8B-B14F-4D97-AF65-F5344CB8AC3E}">
        <p14:creationId xmlns:p14="http://schemas.microsoft.com/office/powerpoint/2010/main" val="23449314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243791" rIns="0" bIns="0" anchor="ctr" anchorCtr="0">
            <a:noAutofit/>
          </a:bodyPr>
          <a:lstStyle>
            <a:lvl1pPr marL="609491" lvl="0" indent="-423259"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8990" lvl="1" indent="-423259"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482" lvl="2" indent="-423259" rtl="0">
              <a:spcBef>
                <a:spcPts val="0"/>
              </a:spcBef>
              <a:spcAft>
                <a:spcPts val="0"/>
              </a:spcAft>
              <a:buClr>
                <a:schemeClr val="dk1"/>
              </a:buClr>
              <a:buSzPts val="1400"/>
              <a:buFont typeface="Muli"/>
              <a:buAutoNum type="romanLcPeriod"/>
              <a:defRPr>
                <a:solidFill>
                  <a:schemeClr val="dk1"/>
                </a:solidFill>
              </a:defRPr>
            </a:lvl3pPr>
            <a:lvl4pPr marL="2437978" lvl="3" indent="-423259" rtl="0">
              <a:spcBef>
                <a:spcPts val="2133"/>
              </a:spcBef>
              <a:spcAft>
                <a:spcPts val="0"/>
              </a:spcAft>
              <a:buClr>
                <a:schemeClr val="dk1"/>
              </a:buClr>
              <a:buSzPts val="1400"/>
              <a:buFont typeface="Muli"/>
              <a:buAutoNum type="arabicPeriod"/>
              <a:defRPr>
                <a:solidFill>
                  <a:schemeClr val="dk1"/>
                </a:solidFill>
              </a:defRPr>
            </a:lvl4pPr>
            <a:lvl5pPr marL="3047468" lvl="4" indent="-423259" rtl="0">
              <a:spcBef>
                <a:spcPts val="2133"/>
              </a:spcBef>
              <a:spcAft>
                <a:spcPts val="0"/>
              </a:spcAft>
              <a:buClr>
                <a:schemeClr val="dk1"/>
              </a:buClr>
              <a:buSzPts val="1400"/>
              <a:buFont typeface="Muli"/>
              <a:buAutoNum type="alphaLcPeriod"/>
              <a:defRPr>
                <a:solidFill>
                  <a:schemeClr val="dk1"/>
                </a:solidFill>
              </a:defRPr>
            </a:lvl5pPr>
            <a:lvl6pPr marL="3656959" lvl="5" indent="-423259" rtl="0">
              <a:spcBef>
                <a:spcPts val="2133"/>
              </a:spcBef>
              <a:spcAft>
                <a:spcPts val="0"/>
              </a:spcAft>
              <a:buClr>
                <a:schemeClr val="dk1"/>
              </a:buClr>
              <a:buSzPts val="1400"/>
              <a:buFont typeface="Muli"/>
              <a:buAutoNum type="romanLcPeriod"/>
              <a:defRPr>
                <a:solidFill>
                  <a:schemeClr val="dk1"/>
                </a:solidFill>
              </a:defRPr>
            </a:lvl6pPr>
            <a:lvl7pPr marL="4266453" lvl="6" indent="-423259" rtl="0">
              <a:spcBef>
                <a:spcPts val="2133"/>
              </a:spcBef>
              <a:spcAft>
                <a:spcPts val="0"/>
              </a:spcAft>
              <a:buClr>
                <a:schemeClr val="dk1"/>
              </a:buClr>
              <a:buSzPts val="1400"/>
              <a:buFont typeface="Muli"/>
              <a:buAutoNum type="arabicPeriod"/>
              <a:defRPr>
                <a:solidFill>
                  <a:schemeClr val="dk1"/>
                </a:solidFill>
              </a:defRPr>
            </a:lvl7pPr>
            <a:lvl8pPr marL="4875947" lvl="7" indent="-423259" rtl="0">
              <a:spcBef>
                <a:spcPts val="2133"/>
              </a:spcBef>
              <a:spcAft>
                <a:spcPts val="0"/>
              </a:spcAft>
              <a:buClr>
                <a:schemeClr val="dk1"/>
              </a:buClr>
              <a:buSzPts val="1400"/>
              <a:buFont typeface="Muli"/>
              <a:buAutoNum type="alphaLcPeriod"/>
              <a:defRPr>
                <a:solidFill>
                  <a:schemeClr val="dk1"/>
                </a:solidFill>
              </a:defRPr>
            </a:lvl8pPr>
            <a:lvl9pPr marL="5485446" lvl="8" indent="-423259"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121881" tIns="121881" rIns="121881" bIns="121881"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027697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121881" tIns="121881" rIns="121881" bIns="121881"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5732352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121881" tIns="121881" rIns="121881" bIns="121881"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7825072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121881" tIns="121881" rIns="121881" bIns="121881" anchor="t" anchorCtr="0">
            <a:noAutofit/>
          </a:bodyPr>
          <a:lstStyle>
            <a:lvl1pPr marL="609491" lvl="0" indent="-423259" rtl="0">
              <a:spcBef>
                <a:spcPts val="0"/>
              </a:spcBef>
              <a:spcAft>
                <a:spcPts val="0"/>
              </a:spcAft>
              <a:buClr>
                <a:schemeClr val="dk1"/>
              </a:buClr>
              <a:buSzPts val="1400"/>
              <a:buChar char="●"/>
              <a:defRPr>
                <a:solidFill>
                  <a:schemeClr val="dk1"/>
                </a:solidFill>
              </a:defRPr>
            </a:lvl1pPr>
            <a:lvl2pPr marL="1218990" lvl="1" indent="-423259" rtl="0">
              <a:spcBef>
                <a:spcPts val="2133"/>
              </a:spcBef>
              <a:spcAft>
                <a:spcPts val="0"/>
              </a:spcAft>
              <a:buClr>
                <a:schemeClr val="dk1"/>
              </a:buClr>
              <a:buSzPts val="1400"/>
              <a:buChar char="○"/>
              <a:defRPr>
                <a:solidFill>
                  <a:schemeClr val="dk1"/>
                </a:solidFill>
              </a:defRPr>
            </a:lvl2pPr>
            <a:lvl3pPr marL="1828482" lvl="2" indent="-423259" rtl="0">
              <a:spcBef>
                <a:spcPts val="2133"/>
              </a:spcBef>
              <a:spcAft>
                <a:spcPts val="0"/>
              </a:spcAft>
              <a:buClr>
                <a:schemeClr val="dk1"/>
              </a:buClr>
              <a:buSzPts val="1400"/>
              <a:buChar char="■"/>
              <a:defRPr>
                <a:solidFill>
                  <a:schemeClr val="dk1"/>
                </a:solidFill>
              </a:defRPr>
            </a:lvl3pPr>
            <a:lvl4pPr marL="2437978" lvl="3" indent="-423259" rtl="0">
              <a:spcBef>
                <a:spcPts val="2133"/>
              </a:spcBef>
              <a:spcAft>
                <a:spcPts val="0"/>
              </a:spcAft>
              <a:buClr>
                <a:schemeClr val="dk1"/>
              </a:buClr>
              <a:buSzPts val="1400"/>
              <a:buChar char="●"/>
              <a:defRPr>
                <a:solidFill>
                  <a:schemeClr val="dk1"/>
                </a:solidFill>
              </a:defRPr>
            </a:lvl4pPr>
            <a:lvl5pPr marL="3047468" lvl="4" indent="-423259" rtl="0">
              <a:spcBef>
                <a:spcPts val="2133"/>
              </a:spcBef>
              <a:spcAft>
                <a:spcPts val="0"/>
              </a:spcAft>
              <a:buClr>
                <a:schemeClr val="dk1"/>
              </a:buClr>
              <a:buSzPts val="1400"/>
              <a:buChar char="○"/>
              <a:defRPr>
                <a:solidFill>
                  <a:schemeClr val="dk1"/>
                </a:solidFill>
              </a:defRPr>
            </a:lvl5pPr>
            <a:lvl6pPr marL="3656959" lvl="5" indent="-423259" rtl="0">
              <a:spcBef>
                <a:spcPts val="2133"/>
              </a:spcBef>
              <a:spcAft>
                <a:spcPts val="0"/>
              </a:spcAft>
              <a:buClr>
                <a:schemeClr val="dk1"/>
              </a:buClr>
              <a:buSzPts val="1400"/>
              <a:buChar char="■"/>
              <a:defRPr>
                <a:solidFill>
                  <a:schemeClr val="dk1"/>
                </a:solidFill>
              </a:defRPr>
            </a:lvl6pPr>
            <a:lvl7pPr marL="4266453" lvl="6" indent="-423259" rtl="0">
              <a:spcBef>
                <a:spcPts val="2133"/>
              </a:spcBef>
              <a:spcAft>
                <a:spcPts val="0"/>
              </a:spcAft>
              <a:buClr>
                <a:schemeClr val="dk1"/>
              </a:buClr>
              <a:buSzPts val="1400"/>
              <a:buChar char="●"/>
              <a:defRPr>
                <a:solidFill>
                  <a:schemeClr val="dk1"/>
                </a:solidFill>
              </a:defRPr>
            </a:lvl7pPr>
            <a:lvl8pPr marL="4875947" lvl="7" indent="-423259" rtl="0">
              <a:spcBef>
                <a:spcPts val="2133"/>
              </a:spcBef>
              <a:spcAft>
                <a:spcPts val="0"/>
              </a:spcAft>
              <a:buClr>
                <a:schemeClr val="dk1"/>
              </a:buClr>
              <a:buSzPts val="1400"/>
              <a:buChar char="○"/>
              <a:defRPr>
                <a:solidFill>
                  <a:schemeClr val="dk1"/>
                </a:solidFill>
              </a:defRPr>
            </a:lvl8pPr>
            <a:lvl9pPr marL="5485446" lvl="8" indent="-423259"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121881" tIns="121881" rIns="121881" bIns="121881"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5749682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121881" tIns="121881" rIns="121881" bIns="121881" anchor="ctr" anchorCtr="0">
            <a:noAutofit/>
          </a:bodyPr>
          <a:lstStyle>
            <a:lvl1pPr marL="609491" lvl="0" indent="-304744">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41834763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121881" tIns="121881" rIns="121881" bIns="121881" anchor="b" anchorCtr="0">
            <a:noAutofit/>
          </a:bodyPr>
          <a:lstStyle>
            <a:lvl1pPr lvl="0" algn="ctr">
              <a:spcBef>
                <a:spcPts val="0"/>
              </a:spcBef>
              <a:spcAft>
                <a:spcPts val="0"/>
              </a:spcAft>
              <a:buSzPts val="12000"/>
              <a:buNone/>
              <a:defRPr sz="107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121881" tIns="121881" rIns="121881" bIns="121881" anchor="t" anchorCtr="0">
            <a:noAutofit/>
          </a:bodyPr>
          <a:lstStyle>
            <a:lvl1pPr marL="609491" lvl="0" indent="-423259" algn="ctr">
              <a:spcBef>
                <a:spcPts val="0"/>
              </a:spcBef>
              <a:spcAft>
                <a:spcPts val="0"/>
              </a:spcAft>
              <a:buClr>
                <a:schemeClr val="dk1"/>
              </a:buClr>
              <a:buSzPts val="1400"/>
              <a:buChar char="●"/>
              <a:defRPr>
                <a:solidFill>
                  <a:schemeClr val="dk1"/>
                </a:solidFill>
              </a:defRPr>
            </a:lvl1pPr>
            <a:lvl2pPr marL="1218990" lvl="1" indent="-423259" algn="ctr">
              <a:spcBef>
                <a:spcPts val="2133"/>
              </a:spcBef>
              <a:spcAft>
                <a:spcPts val="0"/>
              </a:spcAft>
              <a:buClr>
                <a:schemeClr val="dk1"/>
              </a:buClr>
              <a:buSzPts val="1400"/>
              <a:buChar char="○"/>
              <a:defRPr>
                <a:solidFill>
                  <a:schemeClr val="dk1"/>
                </a:solidFill>
              </a:defRPr>
            </a:lvl2pPr>
            <a:lvl3pPr marL="1828482" lvl="2" indent="-423259" algn="ctr">
              <a:spcBef>
                <a:spcPts val="2133"/>
              </a:spcBef>
              <a:spcAft>
                <a:spcPts val="0"/>
              </a:spcAft>
              <a:buClr>
                <a:schemeClr val="dk1"/>
              </a:buClr>
              <a:buSzPts val="1400"/>
              <a:buChar char="■"/>
              <a:defRPr>
                <a:solidFill>
                  <a:schemeClr val="dk1"/>
                </a:solidFill>
              </a:defRPr>
            </a:lvl3pPr>
            <a:lvl4pPr marL="2437978" lvl="3" indent="-423259" algn="ctr">
              <a:spcBef>
                <a:spcPts val="2133"/>
              </a:spcBef>
              <a:spcAft>
                <a:spcPts val="0"/>
              </a:spcAft>
              <a:buClr>
                <a:schemeClr val="dk1"/>
              </a:buClr>
              <a:buSzPts val="1400"/>
              <a:buChar char="●"/>
              <a:defRPr>
                <a:solidFill>
                  <a:schemeClr val="dk1"/>
                </a:solidFill>
              </a:defRPr>
            </a:lvl4pPr>
            <a:lvl5pPr marL="3047468" lvl="4" indent="-423259" algn="ctr">
              <a:spcBef>
                <a:spcPts val="2133"/>
              </a:spcBef>
              <a:spcAft>
                <a:spcPts val="0"/>
              </a:spcAft>
              <a:buClr>
                <a:schemeClr val="dk1"/>
              </a:buClr>
              <a:buSzPts val="1400"/>
              <a:buChar char="○"/>
              <a:defRPr>
                <a:solidFill>
                  <a:schemeClr val="dk1"/>
                </a:solidFill>
              </a:defRPr>
            </a:lvl5pPr>
            <a:lvl6pPr marL="3656959" lvl="5" indent="-423259" algn="ctr">
              <a:spcBef>
                <a:spcPts val="2133"/>
              </a:spcBef>
              <a:spcAft>
                <a:spcPts val="0"/>
              </a:spcAft>
              <a:buClr>
                <a:schemeClr val="dk1"/>
              </a:buClr>
              <a:buSzPts val="1400"/>
              <a:buChar char="■"/>
              <a:defRPr>
                <a:solidFill>
                  <a:schemeClr val="dk1"/>
                </a:solidFill>
              </a:defRPr>
            </a:lvl6pPr>
            <a:lvl7pPr marL="4266453" lvl="6" indent="-423259" algn="ctr">
              <a:spcBef>
                <a:spcPts val="2133"/>
              </a:spcBef>
              <a:spcAft>
                <a:spcPts val="0"/>
              </a:spcAft>
              <a:buClr>
                <a:schemeClr val="dk1"/>
              </a:buClr>
              <a:buSzPts val="1400"/>
              <a:buChar char="●"/>
              <a:defRPr>
                <a:solidFill>
                  <a:schemeClr val="dk1"/>
                </a:solidFill>
              </a:defRPr>
            </a:lvl7pPr>
            <a:lvl8pPr marL="4875947" lvl="7" indent="-423259" algn="ctr">
              <a:spcBef>
                <a:spcPts val="2133"/>
              </a:spcBef>
              <a:spcAft>
                <a:spcPts val="0"/>
              </a:spcAft>
              <a:buClr>
                <a:schemeClr val="dk1"/>
              </a:buClr>
              <a:buSzPts val="1400"/>
              <a:buChar char="○"/>
              <a:defRPr>
                <a:solidFill>
                  <a:schemeClr val="dk1"/>
                </a:solidFill>
              </a:defRPr>
            </a:lvl8pPr>
            <a:lvl9pPr marL="5485446" lvl="8" indent="-423259"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375140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4739283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17" y="2236059"/>
            <a:ext cx="3416815" cy="648404"/>
          </a:xfrm>
          <a:prstGeom prst="rect">
            <a:avLst/>
          </a:prstGeom>
        </p:spPr>
        <p:txBody>
          <a:bodyPr spcFirstLastPara="1" wrap="square" lIns="121881" tIns="121881" rIns="121881" bIns="121881"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3" name="Google Shape;43;p13"/>
          <p:cNvSpPr txBox="1">
            <a:spLocks noGrp="1"/>
          </p:cNvSpPr>
          <p:nvPr>
            <p:ph type="subTitle" idx="1"/>
          </p:nvPr>
        </p:nvSpPr>
        <p:spPr>
          <a:xfrm rot="-10329">
            <a:off x="2035062" y="2875003"/>
            <a:ext cx="2795612" cy="923207"/>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7"/>
            <a:ext cx="2900011" cy="648404"/>
          </a:xfrm>
          <a:prstGeom prst="rect">
            <a:avLst/>
          </a:prstGeom>
        </p:spPr>
        <p:txBody>
          <a:bodyPr spcFirstLastPara="1" wrap="square" lIns="121881" tIns="121881" rIns="121881" bIns="121881"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5" name="Google Shape;45;p13"/>
          <p:cNvSpPr txBox="1">
            <a:spLocks noGrp="1"/>
          </p:cNvSpPr>
          <p:nvPr>
            <p:ph type="subTitle" idx="3"/>
          </p:nvPr>
        </p:nvSpPr>
        <p:spPr>
          <a:xfrm rot="-10329">
            <a:off x="6921842" y="2835042"/>
            <a:ext cx="2795612" cy="923207"/>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67" y="3897987"/>
            <a:ext cx="3416815" cy="648404"/>
          </a:xfrm>
          <a:prstGeom prst="rect">
            <a:avLst/>
          </a:prstGeom>
        </p:spPr>
        <p:txBody>
          <a:bodyPr spcFirstLastPara="1" wrap="square" lIns="121881" tIns="121881" rIns="121881" bIns="121881"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7" name="Google Shape;47;p13"/>
          <p:cNvSpPr txBox="1">
            <a:spLocks noGrp="1"/>
          </p:cNvSpPr>
          <p:nvPr>
            <p:ph type="subTitle" idx="5"/>
          </p:nvPr>
        </p:nvSpPr>
        <p:spPr>
          <a:xfrm rot="-10329">
            <a:off x="2013387" y="4602281"/>
            <a:ext cx="2795612" cy="923207"/>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121881" tIns="121881" rIns="121881" bIns="121881"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121881" tIns="121881" rIns="121881" bIns="121881"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0" name="Google Shape;50;p13"/>
          <p:cNvSpPr txBox="1">
            <a:spLocks noGrp="1"/>
          </p:cNvSpPr>
          <p:nvPr>
            <p:ph type="title" idx="8" hasCustomPrompt="1"/>
          </p:nvPr>
        </p:nvSpPr>
        <p:spPr>
          <a:xfrm rot="-11554">
            <a:off x="6918322" y="2171640"/>
            <a:ext cx="1547209" cy="670000"/>
          </a:xfrm>
          <a:prstGeom prst="rect">
            <a:avLst/>
          </a:prstGeom>
        </p:spPr>
        <p:txBody>
          <a:bodyPr spcFirstLastPara="1" wrap="square" lIns="121881" tIns="121881" rIns="121881" bIns="121881"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1" name="Google Shape;51;p13"/>
          <p:cNvSpPr txBox="1">
            <a:spLocks noGrp="1"/>
          </p:cNvSpPr>
          <p:nvPr>
            <p:ph type="title" idx="9"/>
          </p:nvPr>
        </p:nvSpPr>
        <p:spPr>
          <a:xfrm rot="-9483">
            <a:off x="7437573" y="3883379"/>
            <a:ext cx="2900011" cy="648404"/>
          </a:xfrm>
          <a:prstGeom prst="rect">
            <a:avLst/>
          </a:prstGeom>
        </p:spPr>
        <p:txBody>
          <a:bodyPr spcFirstLastPara="1" wrap="square" lIns="121881" tIns="121881" rIns="121881" bIns="121881"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52" name="Google Shape;52;p13"/>
          <p:cNvSpPr txBox="1">
            <a:spLocks noGrp="1"/>
          </p:cNvSpPr>
          <p:nvPr>
            <p:ph type="subTitle" idx="13"/>
          </p:nvPr>
        </p:nvSpPr>
        <p:spPr>
          <a:xfrm rot="-10329">
            <a:off x="6927375" y="4549834"/>
            <a:ext cx="2795612" cy="923207"/>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52" y="3886432"/>
            <a:ext cx="1547209" cy="670000"/>
          </a:xfrm>
          <a:prstGeom prst="rect">
            <a:avLst/>
          </a:prstGeom>
        </p:spPr>
        <p:txBody>
          <a:bodyPr spcFirstLastPara="1" wrap="square" lIns="121881" tIns="121881" rIns="121881" bIns="121881"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121881" tIns="121881" rIns="121881" bIns="121881"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488615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121881" tIns="121881" rIns="121881" bIns="121881" anchor="ctr" anchorCtr="0">
            <a:noAutofit/>
          </a:bodyPr>
          <a:lstStyle>
            <a:lvl1pPr lvl="0" algn="r" rtl="0">
              <a:spcBef>
                <a:spcPts val="0"/>
              </a:spcBef>
              <a:spcAft>
                <a:spcPts val="0"/>
              </a:spcAft>
              <a:buSzPts val="6500"/>
              <a:buNone/>
              <a:defRPr sz="8700"/>
            </a:lvl1pPr>
            <a:lvl2pPr lvl="1" algn="r" rtl="0">
              <a:spcBef>
                <a:spcPts val="0"/>
              </a:spcBef>
              <a:spcAft>
                <a:spcPts val="0"/>
              </a:spcAft>
              <a:buSzPts val="5300"/>
              <a:buNone/>
              <a:defRPr sz="7100"/>
            </a:lvl2pPr>
            <a:lvl3pPr lvl="2" algn="r" rtl="0">
              <a:spcBef>
                <a:spcPts val="0"/>
              </a:spcBef>
              <a:spcAft>
                <a:spcPts val="0"/>
              </a:spcAft>
              <a:buSzPts val="5300"/>
              <a:buNone/>
              <a:defRPr sz="7100"/>
            </a:lvl3pPr>
            <a:lvl4pPr lvl="3" algn="r" rtl="0">
              <a:spcBef>
                <a:spcPts val="0"/>
              </a:spcBef>
              <a:spcAft>
                <a:spcPts val="0"/>
              </a:spcAft>
              <a:buSzPts val="5300"/>
              <a:buNone/>
              <a:defRPr sz="7100"/>
            </a:lvl4pPr>
            <a:lvl5pPr lvl="4" algn="r" rtl="0">
              <a:spcBef>
                <a:spcPts val="0"/>
              </a:spcBef>
              <a:spcAft>
                <a:spcPts val="0"/>
              </a:spcAft>
              <a:buSzPts val="5300"/>
              <a:buNone/>
              <a:defRPr sz="7100"/>
            </a:lvl5pPr>
            <a:lvl6pPr lvl="5" algn="r" rtl="0">
              <a:spcBef>
                <a:spcPts val="0"/>
              </a:spcBef>
              <a:spcAft>
                <a:spcPts val="0"/>
              </a:spcAft>
              <a:buSzPts val="5300"/>
              <a:buNone/>
              <a:defRPr sz="7100"/>
            </a:lvl6pPr>
            <a:lvl7pPr lvl="6" algn="r" rtl="0">
              <a:spcBef>
                <a:spcPts val="0"/>
              </a:spcBef>
              <a:spcAft>
                <a:spcPts val="0"/>
              </a:spcAft>
              <a:buSzPts val="5300"/>
              <a:buNone/>
              <a:defRPr sz="7100"/>
            </a:lvl7pPr>
            <a:lvl8pPr lvl="7" algn="r" rtl="0">
              <a:spcBef>
                <a:spcPts val="0"/>
              </a:spcBef>
              <a:spcAft>
                <a:spcPts val="0"/>
              </a:spcAft>
              <a:buSzPts val="5300"/>
              <a:buNone/>
              <a:defRPr sz="7100"/>
            </a:lvl8pPr>
            <a:lvl9pPr lvl="8" algn="r" rtl="0">
              <a:spcBef>
                <a:spcPts val="0"/>
              </a:spcBef>
              <a:spcAft>
                <a:spcPts val="0"/>
              </a:spcAft>
              <a:buSzPts val="5300"/>
              <a:buNone/>
              <a:defRPr sz="7100"/>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121881" tIns="121881" rIns="121881" bIns="121881" anchor="t" anchorCtr="0">
            <a:noAutofit/>
          </a:bodyPr>
          <a:lstStyle>
            <a:lvl1pPr lvl="0" algn="r" rtl="0">
              <a:lnSpc>
                <a:spcPct val="100000"/>
              </a:lnSpc>
              <a:spcBef>
                <a:spcPts val="0"/>
              </a:spcBef>
              <a:spcAft>
                <a:spcPts val="0"/>
              </a:spcAft>
              <a:buNone/>
              <a:defRPr sz="1900">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72445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4"/>
            <a:ext cx="10625328" cy="54041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719171" y="4374083"/>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62"/>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 xmlns:a16="http://schemas.microsoft.com/office/drawing/2014/main" id="{BDEAC3CA-E21C-4A63-BE7D-DCC820552AB7}"/>
              </a:ext>
            </a:extLst>
          </p:cNvPr>
          <p:cNvSpPr>
            <a:spLocks noGrp="1"/>
          </p:cNvSpPr>
          <p:nvPr>
            <p:ph type="body" sz="half" idx="2"/>
          </p:nvPr>
        </p:nvSpPr>
        <p:spPr>
          <a:xfrm>
            <a:off x="719171" y="5701116"/>
            <a:ext cx="5311516" cy="931505"/>
          </a:xfrm>
          <a:prstGeom prst="rect">
            <a:avLst/>
          </a:prstGeom>
        </p:spPr>
        <p:txBody>
          <a:bodyPr lIns="91370" tIns="45718" rIns="91370" bIns="45718"/>
          <a:lstStyle>
            <a:lvl1pPr marL="0" indent="0" algn="r">
              <a:buFont typeface="Arial" panose="020B0604020202020204" pitchFamily="34" charset="0"/>
              <a:buNone/>
              <a:defRPr sz="1600"/>
            </a:lvl1pPr>
            <a:lvl2pPr marL="456783" indent="0">
              <a:buNone/>
              <a:defRPr sz="1500"/>
            </a:lvl2pPr>
            <a:lvl3pPr marL="913606" indent="0">
              <a:buNone/>
              <a:defRPr sz="1200"/>
            </a:lvl3pPr>
            <a:lvl4pPr marL="1370410" indent="0">
              <a:buNone/>
              <a:defRPr sz="1100"/>
            </a:lvl4pPr>
            <a:lvl5pPr marL="1827213" indent="0">
              <a:buNone/>
              <a:defRPr sz="1100"/>
            </a:lvl5pPr>
            <a:lvl6pPr marL="2284038" indent="0">
              <a:buNone/>
              <a:defRPr sz="1100"/>
            </a:lvl6pPr>
            <a:lvl7pPr marL="2740818" indent="0">
              <a:buNone/>
              <a:defRPr sz="1100"/>
            </a:lvl7pPr>
            <a:lvl8pPr marL="3197600" indent="0">
              <a:buNone/>
              <a:defRPr sz="1100"/>
            </a:lvl8pPr>
            <a:lvl9pPr marL="3654383" indent="0">
              <a:buNone/>
              <a:defRPr sz="1100"/>
            </a:lvl9pPr>
          </a:lstStyle>
          <a:p>
            <a:pPr lvl="0"/>
            <a:r>
              <a:rPr lang="en-US" noProof="0" smtClean="0"/>
              <a:t>Edit Master text styles</a:t>
            </a:r>
          </a:p>
        </p:txBody>
      </p:sp>
      <p:sp>
        <p:nvSpPr>
          <p:cNvPr id="14" name="Content Placeholder 2">
            <a:extLst>
              <a:ext uri="{FF2B5EF4-FFF2-40B4-BE49-F238E27FC236}">
                <a16:creationId xmlns="" xmlns:a16="http://schemas.microsoft.com/office/drawing/2014/main" id="{C9A1E80C-1A76-4D3E-92A1-846866867DE1}"/>
              </a:ext>
            </a:extLst>
          </p:cNvPr>
          <p:cNvSpPr>
            <a:spLocks noGrp="1"/>
          </p:cNvSpPr>
          <p:nvPr>
            <p:ph idx="1"/>
          </p:nvPr>
        </p:nvSpPr>
        <p:spPr>
          <a:xfrm>
            <a:off x="6161316" y="2290720"/>
            <a:ext cx="5803672" cy="4341863"/>
          </a:xfrm>
          <a:prstGeom prst="rect">
            <a:avLst/>
          </a:prstGeom>
        </p:spPr>
        <p:txBody>
          <a:bodyPr lIns="91370" tIns="45718" rIns="91370" bIns="45718"/>
          <a:lstStyle>
            <a:lvl1pPr>
              <a:defRPr sz="2400"/>
            </a:lvl1pPr>
            <a:lvl2pPr>
              <a:defRPr sz="2000"/>
            </a:lvl2pPr>
            <a:lvl3pPr>
              <a:defRPr sz="1900"/>
            </a:lvl3pPr>
            <a:lvl4pPr>
              <a:defRPr sz="1600"/>
            </a:lvl4pPr>
            <a:lvl5pPr>
              <a:defRPr sz="16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70065975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121881" tIns="121881" rIns="121881" bIns="121881" anchor="t" anchorCtr="0">
            <a:noAutofit/>
          </a:bodyPr>
          <a:lstStyle>
            <a:lvl1pPr lvl="0" algn="ctr">
              <a:spcBef>
                <a:spcPts val="0"/>
              </a:spcBef>
              <a:spcAft>
                <a:spcPts val="0"/>
              </a:spcAft>
              <a:buSzPts val="2000"/>
              <a:buNone/>
              <a:defRPr sz="2700"/>
            </a:lvl1pPr>
            <a:lvl2pPr lvl="1" algn="ctr">
              <a:spcBef>
                <a:spcPts val="0"/>
              </a:spcBef>
              <a:spcAft>
                <a:spcPts val="0"/>
              </a:spcAft>
              <a:buSzPts val="2000"/>
              <a:buNone/>
              <a:defRPr sz="2700" b="1"/>
            </a:lvl2pPr>
            <a:lvl3pPr lvl="2" algn="ctr">
              <a:spcBef>
                <a:spcPts val="0"/>
              </a:spcBef>
              <a:spcAft>
                <a:spcPts val="0"/>
              </a:spcAft>
              <a:buSzPts val="2000"/>
              <a:buNone/>
              <a:defRPr sz="2700" b="1"/>
            </a:lvl3pPr>
            <a:lvl4pPr lvl="3" algn="ctr">
              <a:spcBef>
                <a:spcPts val="0"/>
              </a:spcBef>
              <a:spcAft>
                <a:spcPts val="0"/>
              </a:spcAft>
              <a:buSzPts val="2000"/>
              <a:buNone/>
              <a:defRPr sz="2700" b="1"/>
            </a:lvl4pPr>
            <a:lvl5pPr lvl="4" algn="ctr">
              <a:spcBef>
                <a:spcPts val="0"/>
              </a:spcBef>
              <a:spcAft>
                <a:spcPts val="0"/>
              </a:spcAft>
              <a:buSzPts val="2000"/>
              <a:buNone/>
              <a:defRPr sz="2700" b="1"/>
            </a:lvl5pPr>
            <a:lvl6pPr lvl="5" algn="ctr">
              <a:spcBef>
                <a:spcPts val="0"/>
              </a:spcBef>
              <a:spcAft>
                <a:spcPts val="0"/>
              </a:spcAft>
              <a:buSzPts val="2000"/>
              <a:buNone/>
              <a:defRPr sz="2700" b="1"/>
            </a:lvl6pPr>
            <a:lvl7pPr lvl="6" algn="ctr">
              <a:spcBef>
                <a:spcPts val="0"/>
              </a:spcBef>
              <a:spcAft>
                <a:spcPts val="0"/>
              </a:spcAft>
              <a:buSzPts val="2000"/>
              <a:buNone/>
              <a:defRPr sz="2700" b="1"/>
            </a:lvl7pPr>
            <a:lvl8pPr lvl="7" algn="ctr">
              <a:spcBef>
                <a:spcPts val="0"/>
              </a:spcBef>
              <a:spcAft>
                <a:spcPts val="0"/>
              </a:spcAft>
              <a:buSzPts val="2000"/>
              <a:buNone/>
              <a:defRPr sz="2700" b="1"/>
            </a:lvl8pPr>
            <a:lvl9pPr lvl="8" algn="ctr">
              <a:spcBef>
                <a:spcPts val="0"/>
              </a:spcBef>
              <a:spcAft>
                <a:spcPts val="0"/>
              </a:spcAft>
              <a:buSzPts val="2000"/>
              <a:buNone/>
              <a:defRPr sz="2700"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121881" tIns="121881" rIns="121881" bIns="121881"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00" b="1">
                <a:solidFill>
                  <a:schemeClr val="dk1"/>
                </a:solidFill>
              </a:defRPr>
            </a:lvl2pPr>
            <a:lvl3pPr lvl="2" algn="ctr" rtl="0">
              <a:spcBef>
                <a:spcPts val="2133"/>
              </a:spcBef>
              <a:spcAft>
                <a:spcPts val="0"/>
              </a:spcAft>
              <a:buClr>
                <a:schemeClr val="dk1"/>
              </a:buClr>
              <a:buSzPts val="2500"/>
              <a:buNone/>
              <a:defRPr sz="3300" b="1">
                <a:solidFill>
                  <a:schemeClr val="dk1"/>
                </a:solidFill>
              </a:defRPr>
            </a:lvl3pPr>
            <a:lvl4pPr lvl="3" algn="ctr" rtl="0">
              <a:spcBef>
                <a:spcPts val="2133"/>
              </a:spcBef>
              <a:spcAft>
                <a:spcPts val="0"/>
              </a:spcAft>
              <a:buClr>
                <a:schemeClr val="dk1"/>
              </a:buClr>
              <a:buSzPts val="2500"/>
              <a:buNone/>
              <a:defRPr sz="3300" b="1">
                <a:solidFill>
                  <a:schemeClr val="dk1"/>
                </a:solidFill>
              </a:defRPr>
            </a:lvl4pPr>
            <a:lvl5pPr lvl="4" algn="ctr" rtl="0">
              <a:spcBef>
                <a:spcPts val="2133"/>
              </a:spcBef>
              <a:spcAft>
                <a:spcPts val="0"/>
              </a:spcAft>
              <a:buClr>
                <a:schemeClr val="dk1"/>
              </a:buClr>
              <a:buSzPts val="2500"/>
              <a:buNone/>
              <a:defRPr sz="3300" b="1">
                <a:solidFill>
                  <a:schemeClr val="dk1"/>
                </a:solidFill>
              </a:defRPr>
            </a:lvl5pPr>
            <a:lvl6pPr lvl="5" algn="ctr" rtl="0">
              <a:spcBef>
                <a:spcPts val="2133"/>
              </a:spcBef>
              <a:spcAft>
                <a:spcPts val="0"/>
              </a:spcAft>
              <a:buClr>
                <a:schemeClr val="dk1"/>
              </a:buClr>
              <a:buSzPts val="2500"/>
              <a:buNone/>
              <a:defRPr sz="3300" b="1">
                <a:solidFill>
                  <a:schemeClr val="dk1"/>
                </a:solidFill>
              </a:defRPr>
            </a:lvl6pPr>
            <a:lvl7pPr lvl="6" algn="ctr" rtl="0">
              <a:spcBef>
                <a:spcPts val="2133"/>
              </a:spcBef>
              <a:spcAft>
                <a:spcPts val="0"/>
              </a:spcAft>
              <a:buClr>
                <a:schemeClr val="dk1"/>
              </a:buClr>
              <a:buSzPts val="2500"/>
              <a:buNone/>
              <a:defRPr sz="3300" b="1">
                <a:solidFill>
                  <a:schemeClr val="dk1"/>
                </a:solidFill>
              </a:defRPr>
            </a:lvl7pPr>
            <a:lvl8pPr lvl="7" algn="ctr" rtl="0">
              <a:spcBef>
                <a:spcPts val="2133"/>
              </a:spcBef>
              <a:spcAft>
                <a:spcPts val="0"/>
              </a:spcAft>
              <a:buClr>
                <a:schemeClr val="dk1"/>
              </a:buClr>
              <a:buSzPts val="2500"/>
              <a:buNone/>
              <a:defRPr sz="3300" b="1">
                <a:solidFill>
                  <a:schemeClr val="dk1"/>
                </a:solidFill>
              </a:defRPr>
            </a:lvl8pPr>
            <a:lvl9pPr lvl="8" algn="ctr" rtl="0">
              <a:spcBef>
                <a:spcPts val="2133"/>
              </a:spcBef>
              <a:spcAft>
                <a:spcPts val="2133"/>
              </a:spcAft>
              <a:buClr>
                <a:schemeClr val="dk1"/>
              </a:buClr>
              <a:buSzPts val="2500"/>
              <a:buNone/>
              <a:defRPr sz="3300" b="1">
                <a:solidFill>
                  <a:schemeClr val="dk1"/>
                </a:solidFill>
              </a:defRPr>
            </a:lvl9pPr>
          </a:lstStyle>
          <a:p>
            <a:endParaRPr/>
          </a:p>
        </p:txBody>
      </p:sp>
    </p:spTree>
    <p:extLst>
      <p:ext uri="{BB962C8B-B14F-4D97-AF65-F5344CB8AC3E}">
        <p14:creationId xmlns:p14="http://schemas.microsoft.com/office/powerpoint/2010/main" val="33954838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121881" tIns="121881" rIns="121881" bIns="121881"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121881" tIns="121881" rIns="121881" bIns="121881" anchor="t" anchorCtr="0">
            <a:noAutofit/>
          </a:bodyPr>
          <a:lstStyle>
            <a:lvl1pPr lvl="0" rtl="0">
              <a:spcBef>
                <a:spcPts val="0"/>
              </a:spcBef>
              <a:spcAft>
                <a:spcPts val="0"/>
              </a:spcAft>
              <a:buClr>
                <a:schemeClr val="dk1"/>
              </a:buClr>
              <a:buSzPts val="1400"/>
              <a:buNone/>
              <a:defRPr sz="1900">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0188623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121881" tIns="121881" rIns="121881" bIns="121881"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540417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121881" tIns="121881" rIns="121881" bIns="121881"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248861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121881" tIns="121881" rIns="121881" bIns="121881"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121881" tIns="121881" rIns="121881" bIns="121881" anchor="t" anchorCtr="0">
            <a:noAutofit/>
          </a:bodyPr>
          <a:lstStyle>
            <a:lvl1pPr marL="609491" lvl="0" indent="-423259" algn="ctr" rtl="0">
              <a:spcBef>
                <a:spcPts val="0"/>
              </a:spcBef>
              <a:spcAft>
                <a:spcPts val="0"/>
              </a:spcAft>
              <a:buClr>
                <a:schemeClr val="dk1"/>
              </a:buClr>
              <a:buSzPts val="1400"/>
              <a:buChar char="●"/>
              <a:defRPr>
                <a:solidFill>
                  <a:schemeClr val="dk1"/>
                </a:solidFill>
              </a:defRPr>
            </a:lvl1pPr>
            <a:lvl2pPr marL="1218990" lvl="1" indent="-423259" algn="ctr" rtl="0">
              <a:spcBef>
                <a:spcPts val="2133"/>
              </a:spcBef>
              <a:spcAft>
                <a:spcPts val="0"/>
              </a:spcAft>
              <a:buClr>
                <a:schemeClr val="dk1"/>
              </a:buClr>
              <a:buSzPts val="1400"/>
              <a:buChar char="○"/>
              <a:defRPr>
                <a:solidFill>
                  <a:schemeClr val="dk1"/>
                </a:solidFill>
              </a:defRPr>
            </a:lvl2pPr>
            <a:lvl3pPr marL="1828482" lvl="2" indent="-423259" algn="ctr" rtl="0">
              <a:spcBef>
                <a:spcPts val="2133"/>
              </a:spcBef>
              <a:spcAft>
                <a:spcPts val="0"/>
              </a:spcAft>
              <a:buClr>
                <a:schemeClr val="dk1"/>
              </a:buClr>
              <a:buSzPts val="1400"/>
              <a:buChar char="■"/>
              <a:defRPr>
                <a:solidFill>
                  <a:schemeClr val="dk1"/>
                </a:solidFill>
              </a:defRPr>
            </a:lvl3pPr>
            <a:lvl4pPr marL="2437978" lvl="3" indent="-423259" algn="ctr" rtl="0">
              <a:spcBef>
                <a:spcPts val="2133"/>
              </a:spcBef>
              <a:spcAft>
                <a:spcPts val="0"/>
              </a:spcAft>
              <a:buClr>
                <a:schemeClr val="dk1"/>
              </a:buClr>
              <a:buSzPts val="1400"/>
              <a:buChar char="●"/>
              <a:defRPr>
                <a:solidFill>
                  <a:schemeClr val="dk1"/>
                </a:solidFill>
              </a:defRPr>
            </a:lvl4pPr>
            <a:lvl5pPr marL="3047468" lvl="4" indent="-423259" algn="ctr" rtl="0">
              <a:spcBef>
                <a:spcPts val="2133"/>
              </a:spcBef>
              <a:spcAft>
                <a:spcPts val="0"/>
              </a:spcAft>
              <a:buClr>
                <a:schemeClr val="dk1"/>
              </a:buClr>
              <a:buSzPts val="1400"/>
              <a:buChar char="○"/>
              <a:defRPr>
                <a:solidFill>
                  <a:schemeClr val="dk1"/>
                </a:solidFill>
              </a:defRPr>
            </a:lvl5pPr>
            <a:lvl6pPr marL="3656959" lvl="5" indent="-423259" algn="ctr" rtl="0">
              <a:spcBef>
                <a:spcPts val="2133"/>
              </a:spcBef>
              <a:spcAft>
                <a:spcPts val="0"/>
              </a:spcAft>
              <a:buClr>
                <a:schemeClr val="dk1"/>
              </a:buClr>
              <a:buSzPts val="1400"/>
              <a:buChar char="■"/>
              <a:defRPr>
                <a:solidFill>
                  <a:schemeClr val="dk1"/>
                </a:solidFill>
              </a:defRPr>
            </a:lvl6pPr>
            <a:lvl7pPr marL="4266453" lvl="6" indent="-423259" algn="ctr" rtl="0">
              <a:spcBef>
                <a:spcPts val="2133"/>
              </a:spcBef>
              <a:spcAft>
                <a:spcPts val="0"/>
              </a:spcAft>
              <a:buClr>
                <a:schemeClr val="dk1"/>
              </a:buClr>
              <a:buSzPts val="1400"/>
              <a:buChar char="●"/>
              <a:defRPr>
                <a:solidFill>
                  <a:schemeClr val="dk1"/>
                </a:solidFill>
              </a:defRPr>
            </a:lvl7pPr>
            <a:lvl8pPr marL="4875947" lvl="7" indent="-423259" algn="ctr" rtl="0">
              <a:spcBef>
                <a:spcPts val="2133"/>
              </a:spcBef>
              <a:spcAft>
                <a:spcPts val="0"/>
              </a:spcAft>
              <a:buClr>
                <a:schemeClr val="dk1"/>
              </a:buClr>
              <a:buSzPts val="1400"/>
              <a:buChar char="○"/>
              <a:defRPr>
                <a:solidFill>
                  <a:schemeClr val="dk1"/>
                </a:solidFill>
              </a:defRPr>
            </a:lvl8pPr>
            <a:lvl9pPr marL="5485446" lvl="8" indent="-423259"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121881" tIns="121881" rIns="121881" bIns="121881"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121881" tIns="121881" rIns="121881" bIns="121881" anchor="t" anchorCtr="0">
            <a:noAutofit/>
          </a:bodyPr>
          <a:lstStyle>
            <a:lvl1pPr marL="609491" lvl="0" indent="-423259" algn="ctr" rtl="0">
              <a:spcBef>
                <a:spcPts val="0"/>
              </a:spcBef>
              <a:spcAft>
                <a:spcPts val="0"/>
              </a:spcAft>
              <a:buClr>
                <a:schemeClr val="dk1"/>
              </a:buClr>
              <a:buSzPts val="1400"/>
              <a:buChar char="●"/>
              <a:defRPr>
                <a:solidFill>
                  <a:schemeClr val="dk1"/>
                </a:solidFill>
              </a:defRPr>
            </a:lvl1pPr>
            <a:lvl2pPr marL="1218990" lvl="1" indent="-423259" algn="ctr" rtl="0">
              <a:spcBef>
                <a:spcPts val="2133"/>
              </a:spcBef>
              <a:spcAft>
                <a:spcPts val="0"/>
              </a:spcAft>
              <a:buClr>
                <a:schemeClr val="dk1"/>
              </a:buClr>
              <a:buSzPts val="1400"/>
              <a:buChar char="○"/>
              <a:defRPr>
                <a:solidFill>
                  <a:schemeClr val="dk1"/>
                </a:solidFill>
              </a:defRPr>
            </a:lvl2pPr>
            <a:lvl3pPr marL="1828482" lvl="2" indent="-423259" algn="ctr" rtl="0">
              <a:spcBef>
                <a:spcPts val="2133"/>
              </a:spcBef>
              <a:spcAft>
                <a:spcPts val="0"/>
              </a:spcAft>
              <a:buClr>
                <a:schemeClr val="dk1"/>
              </a:buClr>
              <a:buSzPts val="1400"/>
              <a:buChar char="■"/>
              <a:defRPr>
                <a:solidFill>
                  <a:schemeClr val="dk1"/>
                </a:solidFill>
              </a:defRPr>
            </a:lvl3pPr>
            <a:lvl4pPr marL="2437978" lvl="3" indent="-423259" algn="ctr" rtl="0">
              <a:spcBef>
                <a:spcPts val="2133"/>
              </a:spcBef>
              <a:spcAft>
                <a:spcPts val="0"/>
              </a:spcAft>
              <a:buClr>
                <a:schemeClr val="dk1"/>
              </a:buClr>
              <a:buSzPts val="1400"/>
              <a:buChar char="●"/>
              <a:defRPr>
                <a:solidFill>
                  <a:schemeClr val="dk1"/>
                </a:solidFill>
              </a:defRPr>
            </a:lvl4pPr>
            <a:lvl5pPr marL="3047468" lvl="4" indent="-423259" algn="ctr" rtl="0">
              <a:spcBef>
                <a:spcPts val="2133"/>
              </a:spcBef>
              <a:spcAft>
                <a:spcPts val="0"/>
              </a:spcAft>
              <a:buClr>
                <a:schemeClr val="dk1"/>
              </a:buClr>
              <a:buSzPts val="1400"/>
              <a:buChar char="○"/>
              <a:defRPr>
                <a:solidFill>
                  <a:schemeClr val="dk1"/>
                </a:solidFill>
              </a:defRPr>
            </a:lvl5pPr>
            <a:lvl6pPr marL="3656959" lvl="5" indent="-423259" algn="ctr" rtl="0">
              <a:spcBef>
                <a:spcPts val="2133"/>
              </a:spcBef>
              <a:spcAft>
                <a:spcPts val="0"/>
              </a:spcAft>
              <a:buClr>
                <a:schemeClr val="dk1"/>
              </a:buClr>
              <a:buSzPts val="1400"/>
              <a:buChar char="■"/>
              <a:defRPr>
                <a:solidFill>
                  <a:schemeClr val="dk1"/>
                </a:solidFill>
              </a:defRPr>
            </a:lvl6pPr>
            <a:lvl7pPr marL="4266453" lvl="6" indent="-423259" algn="ctr" rtl="0">
              <a:spcBef>
                <a:spcPts val="2133"/>
              </a:spcBef>
              <a:spcAft>
                <a:spcPts val="0"/>
              </a:spcAft>
              <a:buClr>
                <a:schemeClr val="dk1"/>
              </a:buClr>
              <a:buSzPts val="1400"/>
              <a:buChar char="●"/>
              <a:defRPr>
                <a:solidFill>
                  <a:schemeClr val="dk1"/>
                </a:solidFill>
              </a:defRPr>
            </a:lvl7pPr>
            <a:lvl8pPr marL="4875947" lvl="7" indent="-423259" algn="ctr" rtl="0">
              <a:spcBef>
                <a:spcPts val="2133"/>
              </a:spcBef>
              <a:spcAft>
                <a:spcPts val="0"/>
              </a:spcAft>
              <a:buClr>
                <a:schemeClr val="dk1"/>
              </a:buClr>
              <a:buSzPts val="1400"/>
              <a:buChar char="○"/>
              <a:defRPr>
                <a:solidFill>
                  <a:schemeClr val="dk1"/>
                </a:solidFill>
              </a:defRPr>
            </a:lvl8pPr>
            <a:lvl9pPr marL="5485446" lvl="8" indent="-423259"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121881" tIns="121881" rIns="121881" bIns="121881" anchor="b" anchorCtr="0">
            <a:noAutofit/>
          </a:bodyPr>
          <a:lstStyle>
            <a:lvl1pPr lvl="0" algn="ctr" rtl="0">
              <a:spcBef>
                <a:spcPts val="0"/>
              </a:spcBef>
              <a:spcAft>
                <a:spcPts val="0"/>
              </a:spcAft>
              <a:buSzPts val="5000"/>
              <a:buNone/>
              <a:defRPr sz="6700"/>
            </a:lvl1pPr>
            <a:lvl2pPr lvl="1"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700">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121881" tIns="121881" rIns="121881" bIns="121881" anchor="t" anchorCtr="0">
            <a:noAutofit/>
          </a:bodyPr>
          <a:lstStyle>
            <a:lvl1pPr marL="609491" lvl="0" indent="-423259" algn="ctr" rtl="0">
              <a:spcBef>
                <a:spcPts val="0"/>
              </a:spcBef>
              <a:spcAft>
                <a:spcPts val="0"/>
              </a:spcAft>
              <a:buClr>
                <a:schemeClr val="dk1"/>
              </a:buClr>
              <a:buSzPts val="1400"/>
              <a:buChar char="●"/>
              <a:defRPr>
                <a:solidFill>
                  <a:schemeClr val="dk1"/>
                </a:solidFill>
              </a:defRPr>
            </a:lvl1pPr>
            <a:lvl2pPr marL="1218990" lvl="1" indent="-423259" algn="ctr" rtl="0">
              <a:spcBef>
                <a:spcPts val="2133"/>
              </a:spcBef>
              <a:spcAft>
                <a:spcPts val="0"/>
              </a:spcAft>
              <a:buClr>
                <a:schemeClr val="dk1"/>
              </a:buClr>
              <a:buSzPts val="1400"/>
              <a:buChar char="○"/>
              <a:defRPr>
                <a:solidFill>
                  <a:schemeClr val="dk1"/>
                </a:solidFill>
              </a:defRPr>
            </a:lvl2pPr>
            <a:lvl3pPr marL="1828482" lvl="2" indent="-423259" algn="ctr" rtl="0">
              <a:spcBef>
                <a:spcPts val="2133"/>
              </a:spcBef>
              <a:spcAft>
                <a:spcPts val="0"/>
              </a:spcAft>
              <a:buClr>
                <a:schemeClr val="dk1"/>
              </a:buClr>
              <a:buSzPts val="1400"/>
              <a:buChar char="■"/>
              <a:defRPr>
                <a:solidFill>
                  <a:schemeClr val="dk1"/>
                </a:solidFill>
              </a:defRPr>
            </a:lvl3pPr>
            <a:lvl4pPr marL="2437978" lvl="3" indent="-423259" algn="ctr" rtl="0">
              <a:spcBef>
                <a:spcPts val="2133"/>
              </a:spcBef>
              <a:spcAft>
                <a:spcPts val="0"/>
              </a:spcAft>
              <a:buClr>
                <a:schemeClr val="dk1"/>
              </a:buClr>
              <a:buSzPts val="1400"/>
              <a:buChar char="●"/>
              <a:defRPr>
                <a:solidFill>
                  <a:schemeClr val="dk1"/>
                </a:solidFill>
              </a:defRPr>
            </a:lvl4pPr>
            <a:lvl5pPr marL="3047468" lvl="4" indent="-423259" algn="ctr" rtl="0">
              <a:spcBef>
                <a:spcPts val="2133"/>
              </a:spcBef>
              <a:spcAft>
                <a:spcPts val="0"/>
              </a:spcAft>
              <a:buClr>
                <a:schemeClr val="dk1"/>
              </a:buClr>
              <a:buSzPts val="1400"/>
              <a:buChar char="○"/>
              <a:defRPr>
                <a:solidFill>
                  <a:schemeClr val="dk1"/>
                </a:solidFill>
              </a:defRPr>
            </a:lvl5pPr>
            <a:lvl6pPr marL="3656959" lvl="5" indent="-423259" algn="ctr" rtl="0">
              <a:spcBef>
                <a:spcPts val="2133"/>
              </a:spcBef>
              <a:spcAft>
                <a:spcPts val="0"/>
              </a:spcAft>
              <a:buClr>
                <a:schemeClr val="dk1"/>
              </a:buClr>
              <a:buSzPts val="1400"/>
              <a:buChar char="■"/>
              <a:defRPr>
                <a:solidFill>
                  <a:schemeClr val="dk1"/>
                </a:solidFill>
              </a:defRPr>
            </a:lvl6pPr>
            <a:lvl7pPr marL="4266453" lvl="6" indent="-423259" algn="ctr" rtl="0">
              <a:spcBef>
                <a:spcPts val="2133"/>
              </a:spcBef>
              <a:spcAft>
                <a:spcPts val="0"/>
              </a:spcAft>
              <a:buClr>
                <a:schemeClr val="dk1"/>
              </a:buClr>
              <a:buSzPts val="1400"/>
              <a:buChar char="●"/>
              <a:defRPr>
                <a:solidFill>
                  <a:schemeClr val="dk1"/>
                </a:solidFill>
              </a:defRPr>
            </a:lvl7pPr>
            <a:lvl8pPr marL="4875947" lvl="7" indent="-423259" algn="ctr" rtl="0">
              <a:spcBef>
                <a:spcPts val="2133"/>
              </a:spcBef>
              <a:spcAft>
                <a:spcPts val="0"/>
              </a:spcAft>
              <a:buClr>
                <a:schemeClr val="dk1"/>
              </a:buClr>
              <a:buSzPts val="1400"/>
              <a:buChar char="○"/>
              <a:defRPr>
                <a:solidFill>
                  <a:schemeClr val="dk1"/>
                </a:solidFill>
              </a:defRPr>
            </a:lvl8pPr>
            <a:lvl9pPr marL="5485446" lvl="8" indent="-423259"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27647313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121881" tIns="121881" rIns="121881" bIns="121881" anchor="t" anchorCtr="0">
            <a:noAutofit/>
          </a:bodyPr>
          <a:lstStyle>
            <a:lvl1pPr marL="609491" lvl="0" indent="-423259"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8990" lvl="1"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482" lvl="2"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7978" lvl="3"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468" lvl="4"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6959" lvl="5"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6453" lvl="6"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5947" lvl="7"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5446" lvl="8" indent="-423259"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121881" tIns="121881" rIns="121881" bIns="121881" anchor="t" anchorCtr="0">
            <a:noAutofit/>
          </a:bodyPr>
          <a:lstStyle>
            <a:lvl1pPr marL="609491" lvl="0" indent="-423259"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8990" lvl="1"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482" lvl="2"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7978" lvl="3"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468" lvl="4"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6959" lvl="5"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6453" lvl="6"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5947" lvl="7" indent="-423259"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5446" lvl="8" indent="-423259"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121881" tIns="121881" rIns="121881" bIns="121881"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121881" tIns="121881" rIns="121881" bIns="121881"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121881" tIns="121881" rIns="121881" bIns="121881"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2119029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121881" tIns="121881" rIns="121881" bIns="121881" anchor="t" anchorCtr="0">
            <a:noAutofit/>
          </a:bodyPr>
          <a:lstStyle>
            <a:lvl1pPr lvl="0">
              <a:spcBef>
                <a:spcPts val="0"/>
              </a:spcBef>
              <a:spcAft>
                <a:spcPts val="0"/>
              </a:spcAft>
              <a:buClr>
                <a:schemeClr val="dk1"/>
              </a:buClr>
              <a:buSzPts val="1400"/>
              <a:buFont typeface="Didact Gothic"/>
              <a:buNone/>
              <a:defRPr sz="2100">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121881" tIns="121881" rIns="121881" bIns="121881"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838803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121881" tIns="121881" rIns="121881" bIns="121881"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121881" tIns="121881" rIns="121881" bIns="121881"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121881" tIns="121881" rIns="121881" bIns="121881"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842384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1901" y="3632607"/>
            <a:ext cx="8347873" cy="2036067"/>
          </a:xfrm>
          <a:noFill/>
          <a:effectLst>
            <a:outerShdw blurRad="50800" dist="38100" dir="2700000" algn="tl" rotWithShape="0">
              <a:prstClr val="black">
                <a:alpha val="40000"/>
              </a:prstClr>
            </a:outerShdw>
          </a:effectLst>
        </p:spPr>
        <p:txBody>
          <a:bodyPr>
            <a:normAutofit/>
          </a:bodyPr>
          <a:lstStyle>
            <a:lvl1pPr algn="r">
              <a:defRPr sz="4800">
                <a:solidFill>
                  <a:srgbClr val="4C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21" y="2818180"/>
            <a:ext cx="10791153" cy="814427"/>
          </a:xfrm>
        </p:spPr>
        <p:txBody>
          <a:bodyPr>
            <a:normAutofit/>
          </a:bodyPr>
          <a:lstStyle>
            <a:lvl1pPr marL="0" indent="0" algn="r">
              <a:buNone/>
              <a:defRPr sz="3700" b="0" i="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6909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782113"/>
            <a:ext cx="10994760"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1800146"/>
            <a:ext cx="10994760" cy="4479340"/>
          </a:xfrm>
        </p:spPr>
        <p:txBody>
          <a:bodyPr/>
          <a:lstStyle>
            <a:lvl1pPr algn="l">
              <a:defRPr sz="37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671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4"/>
            <a:ext cx="10625328" cy="54041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719171" y="4374083"/>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7837" y="4700062"/>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 xmlns:a16="http://schemas.microsoft.com/office/drawing/2014/main" id="{BDEAC3CA-E21C-4A63-BE7D-DCC820552AB7}"/>
              </a:ext>
            </a:extLst>
          </p:cNvPr>
          <p:cNvSpPr>
            <a:spLocks noGrp="1"/>
          </p:cNvSpPr>
          <p:nvPr>
            <p:ph type="body" sz="half" idx="2"/>
          </p:nvPr>
        </p:nvSpPr>
        <p:spPr>
          <a:xfrm>
            <a:off x="719171" y="5701116"/>
            <a:ext cx="5311516" cy="931505"/>
          </a:xfrm>
          <a:prstGeom prst="rect">
            <a:avLst/>
          </a:prstGeom>
        </p:spPr>
        <p:txBody>
          <a:bodyPr lIns="91370" tIns="45718" rIns="91370" bIns="45718"/>
          <a:lstStyle>
            <a:lvl1pPr marL="0" indent="0" algn="r">
              <a:buFont typeface="Arial" panose="020B0604020202020204" pitchFamily="34" charset="0"/>
              <a:buNone/>
              <a:defRPr sz="1600"/>
            </a:lvl1pPr>
            <a:lvl2pPr marL="456783" indent="0">
              <a:buNone/>
              <a:defRPr sz="1500"/>
            </a:lvl2pPr>
            <a:lvl3pPr marL="913606" indent="0">
              <a:buNone/>
              <a:defRPr sz="1200"/>
            </a:lvl3pPr>
            <a:lvl4pPr marL="1370410" indent="0">
              <a:buNone/>
              <a:defRPr sz="1100"/>
            </a:lvl4pPr>
            <a:lvl5pPr marL="1827213" indent="0">
              <a:buNone/>
              <a:defRPr sz="1100"/>
            </a:lvl5pPr>
            <a:lvl6pPr marL="2284038" indent="0">
              <a:buNone/>
              <a:defRPr sz="1100"/>
            </a:lvl6pPr>
            <a:lvl7pPr marL="2740818" indent="0">
              <a:buNone/>
              <a:defRPr sz="1100"/>
            </a:lvl7pPr>
            <a:lvl8pPr marL="3197600" indent="0">
              <a:buNone/>
              <a:defRPr sz="1100"/>
            </a:lvl8pPr>
            <a:lvl9pPr marL="3654383" indent="0">
              <a:buNone/>
              <a:defRPr sz="1100"/>
            </a:lvl9pPr>
          </a:lstStyle>
          <a:p>
            <a:pPr lvl="0"/>
            <a:r>
              <a:rPr lang="en-US" noProof="0" smtClean="0"/>
              <a:t>Edit Master text styles</a:t>
            </a:r>
          </a:p>
        </p:txBody>
      </p:sp>
      <p:sp>
        <p:nvSpPr>
          <p:cNvPr id="12" name="Picture Placeholder 2">
            <a:extLst>
              <a:ext uri="{FF2B5EF4-FFF2-40B4-BE49-F238E27FC236}">
                <a16:creationId xmlns="" xmlns:a16="http://schemas.microsoft.com/office/drawing/2014/main" id="{22728E0A-430E-4C6A-BF56-06FA8510F29F}"/>
              </a:ext>
            </a:extLst>
          </p:cNvPr>
          <p:cNvSpPr>
            <a:spLocks noGrp="1"/>
          </p:cNvSpPr>
          <p:nvPr>
            <p:ph type="pic" idx="1"/>
          </p:nvPr>
        </p:nvSpPr>
        <p:spPr>
          <a:xfrm>
            <a:off x="6250017" y="2271861"/>
            <a:ext cx="5715017" cy="4360715"/>
          </a:xfrm>
          <a:prstGeom prst="rect">
            <a:avLst/>
          </a:prstGeom>
        </p:spPr>
        <p:txBody>
          <a:bodyPr lIns="91370" tIns="45718" rIns="91370" bIns="45718"/>
          <a:lstStyle>
            <a:lvl1pPr marL="0" indent="0">
              <a:buNone/>
              <a:defRPr sz="3200"/>
            </a:lvl1pPr>
            <a:lvl2pPr marL="456783" indent="0">
              <a:buNone/>
              <a:defRPr sz="2800"/>
            </a:lvl2pPr>
            <a:lvl3pPr marL="913606" indent="0">
              <a:buNone/>
              <a:defRPr sz="2400"/>
            </a:lvl3pPr>
            <a:lvl4pPr marL="1370410" indent="0">
              <a:buNone/>
              <a:defRPr sz="2000"/>
            </a:lvl4pPr>
            <a:lvl5pPr marL="1827213" indent="0">
              <a:buNone/>
              <a:defRPr sz="2000"/>
            </a:lvl5pPr>
            <a:lvl6pPr marL="2284038" indent="0">
              <a:buNone/>
              <a:defRPr sz="2000"/>
            </a:lvl6pPr>
            <a:lvl7pPr marL="2740818" indent="0">
              <a:buNone/>
              <a:defRPr sz="2000"/>
            </a:lvl7pPr>
            <a:lvl8pPr marL="3197600" indent="0">
              <a:buNone/>
              <a:defRPr sz="2000"/>
            </a:lvl8pPr>
            <a:lvl9pPr marL="3654383"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508" y="578507"/>
            <a:ext cx="8347873" cy="763525"/>
          </a:xfrm>
        </p:spPr>
        <p:txBody>
          <a:bodyPr>
            <a:normAutofit/>
          </a:bodyPr>
          <a:lstStyle>
            <a:lvl1pPr algn="l">
              <a:defRPr sz="4800">
                <a:solidFill>
                  <a:srgbClr val="4C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245508" y="1596541"/>
            <a:ext cx="8347873" cy="4477808"/>
          </a:xfrm>
        </p:spPr>
        <p:txBody>
          <a:bodyPr/>
          <a:lstStyle>
            <a:lvl1pPr>
              <a:defRPr sz="3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1242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6093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0693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782113"/>
            <a:ext cx="10994761"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207360"/>
            <a:ext cx="5386917" cy="639763"/>
          </a:xfrm>
        </p:spPr>
        <p:txBody>
          <a:bodyPr anchor="b"/>
          <a:lstStyle>
            <a:lvl1pPr marL="0" indent="0" algn="ctr">
              <a:buNone/>
              <a:defRPr sz="3200" b="1">
                <a:solidFill>
                  <a:schemeClr val="tx1"/>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715839" y="3021787"/>
            <a:ext cx="5386917"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207360"/>
            <a:ext cx="5389033" cy="639763"/>
          </a:xfrm>
        </p:spPr>
        <p:txBody>
          <a:bodyPr anchor="b"/>
          <a:lstStyle>
            <a:lvl1pPr marL="0" indent="0" algn="ctr">
              <a:buNone/>
              <a:defRPr sz="3200" b="1">
                <a:solidFill>
                  <a:schemeClr val="tx1"/>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096001" y="3021787"/>
            <a:ext cx="5389033"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058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2840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199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113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9170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0922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xmlns="" id="{9FCE0218-EA4D-4289-AB96-22F1BB1B6E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83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37A5C384-78D0-4088-9411-AB6790574770}"/>
              </a:ext>
            </a:extLst>
          </p:cNvPr>
          <p:cNvSpPr/>
          <p:nvPr userDrawn="1"/>
        </p:nvSpPr>
        <p:spPr>
          <a:xfrm>
            <a:off x="0" y="4"/>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8" name="TextBox 17">
            <a:extLst>
              <a:ext uri="{FF2B5EF4-FFF2-40B4-BE49-F238E27FC236}">
                <a16:creationId xmlns="" xmlns:a16="http://schemas.microsoft.com/office/drawing/2014/main" id="{CC52C5C1-EC33-44C1-9D54-A1058BBF1812}"/>
              </a:ext>
            </a:extLst>
          </p:cNvPr>
          <p:cNvSpPr txBox="1"/>
          <p:nvPr userDrawn="1"/>
        </p:nvSpPr>
        <p:spPr>
          <a:xfrm>
            <a:off x="11072379" y="235735"/>
            <a:ext cx="828005" cy="625812"/>
          </a:xfrm>
          <a:prstGeom prst="rect">
            <a:avLst/>
          </a:prstGeom>
          <a:noFill/>
        </p:spPr>
        <p:txBody>
          <a:bodyPr wrap="none" lIns="91370" tIns="45718" rIns="91370" bIns="45718" rtlCol="0">
            <a:spAutoFit/>
          </a:bodyPr>
          <a:lstStyle/>
          <a:p>
            <a:r>
              <a:rPr lang="en-US" sz="35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 xmlns:a16="http://schemas.microsoft.com/office/drawing/2014/main" id="{8A0030CD-8C9E-4AA5-8C5D-F9B2EDB7E17A}"/>
              </a:ext>
            </a:extLst>
          </p:cNvPr>
          <p:cNvGrpSpPr/>
          <p:nvPr userDrawn="1"/>
        </p:nvGrpSpPr>
        <p:grpSpPr>
          <a:xfrm flipH="1">
            <a:off x="7561328" y="4"/>
            <a:ext cx="4831840" cy="3541007"/>
            <a:chOff x="-192127" y="-2"/>
            <a:chExt cx="4831840" cy="3367272"/>
          </a:xfrm>
        </p:grpSpPr>
        <p:sp>
          <p:nvSpPr>
            <p:cNvPr id="27" name="Diagonal Stripe 26">
              <a:extLst>
                <a:ext uri="{FF2B5EF4-FFF2-40B4-BE49-F238E27FC236}">
                  <a16:creationId xmlns=""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85BB0367-1AFD-4191-AB6F-E9815D136F63}"/>
              </a:ext>
            </a:extLst>
          </p:cNvPr>
          <p:cNvSpPr/>
          <p:nvPr userDrawn="1"/>
        </p:nvSpPr>
        <p:spPr>
          <a:xfrm>
            <a:off x="0" y="4"/>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21" name="TextBox 20">
            <a:extLst>
              <a:ext uri="{FF2B5EF4-FFF2-40B4-BE49-F238E27FC236}">
                <a16:creationId xmlns="" xmlns:a16="http://schemas.microsoft.com/office/drawing/2014/main" id="{7E8A2C98-F26E-415A-B931-1B89CA46C1CF}"/>
              </a:ext>
            </a:extLst>
          </p:cNvPr>
          <p:cNvSpPr txBox="1"/>
          <p:nvPr userDrawn="1"/>
        </p:nvSpPr>
        <p:spPr>
          <a:xfrm>
            <a:off x="11072379" y="235735"/>
            <a:ext cx="828005" cy="625812"/>
          </a:xfrm>
          <a:prstGeom prst="rect">
            <a:avLst/>
          </a:prstGeom>
          <a:noFill/>
        </p:spPr>
        <p:txBody>
          <a:bodyPr wrap="none" lIns="91370" tIns="45718" rIns="91370" bIns="45718" rtlCol="0">
            <a:spAutoFit/>
          </a:bodyPr>
          <a:lstStyle/>
          <a:p>
            <a:r>
              <a:rPr lang="en-US" sz="35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 xmlns:a16="http://schemas.microsoft.com/office/drawing/2014/main" id="{1B2FB48C-0C70-4DBE-B904-A134B6644DD3}"/>
              </a:ext>
            </a:extLst>
          </p:cNvPr>
          <p:cNvGrpSpPr/>
          <p:nvPr userDrawn="1"/>
        </p:nvGrpSpPr>
        <p:grpSpPr>
          <a:xfrm flipH="1">
            <a:off x="7561328" y="4"/>
            <a:ext cx="4831840" cy="3541007"/>
            <a:chOff x="-192127" y="-2"/>
            <a:chExt cx="4831840" cy="3367272"/>
          </a:xfrm>
        </p:grpSpPr>
        <p:sp>
          <p:nvSpPr>
            <p:cNvPr id="28" name="Diagonal Stripe 27">
              <a:extLst>
                <a:ext uri="{FF2B5EF4-FFF2-40B4-BE49-F238E27FC236}">
                  <a16:creationId xmlns=""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 xmlns:a16="http://schemas.microsoft.com/office/drawing/2014/main" id="{64D604A2-C574-42DB-B0C4-99715CAA10A7}"/>
              </a:ext>
            </a:extLst>
          </p:cNvPr>
          <p:cNvSpPr>
            <a:spLocks noGrp="1"/>
          </p:cNvSpPr>
          <p:nvPr>
            <p:ph type="title"/>
          </p:nvPr>
        </p:nvSpPr>
        <p:spPr>
          <a:xfrm>
            <a:off x="518679"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85BB0367-1AFD-4191-AB6F-E9815D136F63}"/>
              </a:ext>
            </a:extLst>
          </p:cNvPr>
          <p:cNvSpPr/>
          <p:nvPr userDrawn="1"/>
        </p:nvSpPr>
        <p:spPr>
          <a:xfrm>
            <a:off x="0" y="4"/>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21" name="TextBox 20">
            <a:extLst>
              <a:ext uri="{FF2B5EF4-FFF2-40B4-BE49-F238E27FC236}">
                <a16:creationId xmlns="" xmlns:a16="http://schemas.microsoft.com/office/drawing/2014/main" id="{7E8A2C98-F26E-415A-B931-1B89CA46C1CF}"/>
              </a:ext>
            </a:extLst>
          </p:cNvPr>
          <p:cNvSpPr txBox="1"/>
          <p:nvPr userDrawn="1"/>
        </p:nvSpPr>
        <p:spPr>
          <a:xfrm>
            <a:off x="11072379" y="235735"/>
            <a:ext cx="828005" cy="625812"/>
          </a:xfrm>
          <a:prstGeom prst="rect">
            <a:avLst/>
          </a:prstGeom>
          <a:noFill/>
        </p:spPr>
        <p:txBody>
          <a:bodyPr wrap="none" lIns="91370" tIns="45718" rIns="91370" bIns="45718" rtlCol="0">
            <a:spAutoFit/>
          </a:bodyPr>
          <a:lstStyle/>
          <a:p>
            <a:r>
              <a:rPr lang="en-US" sz="35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 xmlns:a16="http://schemas.microsoft.com/office/drawing/2014/main" id="{1B2FB48C-0C70-4DBE-B904-A134B6644DD3}"/>
              </a:ext>
            </a:extLst>
          </p:cNvPr>
          <p:cNvGrpSpPr/>
          <p:nvPr userDrawn="1"/>
        </p:nvGrpSpPr>
        <p:grpSpPr>
          <a:xfrm flipH="1">
            <a:off x="7561328" y="4"/>
            <a:ext cx="4831840" cy="3541007"/>
            <a:chOff x="-192127" y="-2"/>
            <a:chExt cx="4831840" cy="3367272"/>
          </a:xfrm>
        </p:grpSpPr>
        <p:sp>
          <p:nvSpPr>
            <p:cNvPr id="28" name="Diagonal Stripe 27">
              <a:extLst>
                <a:ext uri="{FF2B5EF4-FFF2-40B4-BE49-F238E27FC236}">
                  <a16:creationId xmlns=""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 xmlns:a16="http://schemas.microsoft.com/office/drawing/2014/main" id="{64D604A2-C574-42DB-B0C4-99715CAA10A7}"/>
              </a:ext>
            </a:extLst>
          </p:cNvPr>
          <p:cNvSpPr>
            <a:spLocks noGrp="1"/>
          </p:cNvSpPr>
          <p:nvPr>
            <p:ph type="title"/>
          </p:nvPr>
        </p:nvSpPr>
        <p:spPr>
          <a:xfrm>
            <a:off x="518679" y="209029"/>
            <a:ext cx="8330184" cy="1147968"/>
          </a:xfrm>
        </p:spPr>
        <p:txBody>
          <a:bodyPr/>
          <a:lstStyle>
            <a:lvl1pPr>
              <a:defRPr>
                <a:solidFill>
                  <a:schemeClr val="bg1"/>
                </a:solidFill>
              </a:defRPr>
            </a:lvl1pPr>
          </a:lstStyle>
          <a:p>
            <a:r>
              <a:rPr lang="en-US" noProof="0" smtClean="0"/>
              <a:t>Click to edit Master title style</a:t>
            </a:r>
            <a:endParaRPr lang="en-US" noProof="0"/>
          </a:p>
        </p:txBody>
      </p:sp>
      <p:sp>
        <p:nvSpPr>
          <p:cNvPr id="6" name="Text Placeholder 5">
            <a:extLst>
              <a:ext uri="{FF2B5EF4-FFF2-40B4-BE49-F238E27FC236}">
                <a16:creationId xmlns="" xmlns:a16="http://schemas.microsoft.com/office/drawing/2014/main" id="{C0A2D954-332B-47D0-BE9F-0F2BDE7795D8}"/>
              </a:ext>
            </a:extLst>
          </p:cNvPr>
          <p:cNvSpPr>
            <a:spLocks noGrp="1"/>
          </p:cNvSpPr>
          <p:nvPr>
            <p:ph type="body" sz="quarter" idx="12"/>
          </p:nvPr>
        </p:nvSpPr>
        <p:spPr>
          <a:xfrm>
            <a:off x="1526133" y="1979616"/>
            <a:ext cx="9139739" cy="2898775"/>
          </a:xfrm>
          <a:prstGeom prst="rect">
            <a:avLst/>
          </a:prstGeom>
        </p:spPr>
        <p:txBody>
          <a:bodyPr lIns="91370" tIns="45718" rIns="91370" bIns="45718" anchor="ctr"/>
          <a:lstStyle>
            <a:lvl1pPr marL="0" indent="0" algn="ctr">
              <a:buNone/>
              <a:defRPr sz="6000">
                <a:solidFill>
                  <a:schemeClr val="bg1"/>
                </a:solidFill>
              </a:defRPr>
            </a:lvl1pPr>
            <a:lvl2pPr marL="456783" indent="0">
              <a:buNone/>
              <a:defRPr/>
            </a:lvl2pPr>
          </a:lstStyle>
          <a:p>
            <a:pPr lvl="0"/>
            <a:r>
              <a:rPr lang="en-US" noProof="0" smtClean="0"/>
              <a:t>Edit Master text styles</a:t>
            </a:r>
          </a:p>
        </p:txBody>
      </p:sp>
    </p:spTree>
    <p:extLst>
      <p:ext uri="{BB962C8B-B14F-4D97-AF65-F5344CB8AC3E}">
        <p14:creationId xmlns:p14="http://schemas.microsoft.com/office/powerpoint/2010/main" val="665340804"/>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9" name="Right Triangle 18">
            <a:extLst>
              <a:ext uri="{FF2B5EF4-FFF2-40B4-BE49-F238E27FC236}">
                <a16:creationId xmlns="" xmlns:a16="http://schemas.microsoft.com/office/drawing/2014/main" id="{71D0E8AA-902F-440D-9C55-2A391C22396A}"/>
              </a:ext>
            </a:extLst>
          </p:cNvPr>
          <p:cNvSpPr/>
          <p:nvPr userDrawn="1"/>
        </p:nvSpPr>
        <p:spPr>
          <a:xfrm flipV="1">
            <a:off x="0" y="4"/>
            <a:ext cx="10625328" cy="54041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7" name="Parallelogram 16">
            <a:extLst>
              <a:ext uri="{FF2B5EF4-FFF2-40B4-BE49-F238E27FC236}">
                <a16:creationId xmlns="" xmlns:a16="http://schemas.microsoft.com/office/drawing/2014/main" id="{7D937721-835D-4D84-94A3-6C79D4639514}"/>
              </a:ext>
            </a:extLst>
          </p:cNvPr>
          <p:cNvSpPr/>
          <p:nvPr userDrawn="1"/>
        </p:nvSpPr>
        <p:spPr>
          <a:xfrm rot="19958790">
            <a:off x="-637324" y="3588176"/>
            <a:ext cx="3860163"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18" name="Straight Connector 17">
            <a:extLst>
              <a:ext uri="{FF2B5EF4-FFF2-40B4-BE49-F238E27FC236}">
                <a16:creationId xmlns="" xmlns:a16="http://schemas.microsoft.com/office/drawing/2014/main" id="{732BB30B-8262-4715-998F-AAF6A81ADFD3}"/>
              </a:ext>
            </a:extLst>
          </p:cNvPr>
          <p:cNvCxnSpPr>
            <a:cxnSpLocks/>
          </p:cNvCxnSpPr>
          <p:nvPr userDrawn="1"/>
        </p:nvCxnSpPr>
        <p:spPr>
          <a:xfrm flipV="1">
            <a:off x="11" y="1010089"/>
            <a:ext cx="1785257" cy="9075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 xmlns:a16="http://schemas.microsoft.com/office/drawing/2014/main" id="{4D7EF399-DAA5-44EC-B712-79C755FE84CB}"/>
              </a:ext>
            </a:extLst>
          </p:cNvPr>
          <p:cNvSpPr>
            <a:spLocks noGrp="1"/>
          </p:cNvSpPr>
          <p:nvPr>
            <p:ph type="title" hasCustomPrompt="1"/>
          </p:nvPr>
        </p:nvSpPr>
        <p:spPr>
          <a:xfrm>
            <a:off x="6283883" y="198744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 xmlns:a16="http://schemas.microsoft.com/office/drawing/2014/main" id="{26D13BFA-61B0-402F-8611-02D3DFDBEBCB}"/>
              </a:ext>
            </a:extLst>
          </p:cNvPr>
          <p:cNvSpPr>
            <a:spLocks noGrp="1"/>
          </p:cNvSpPr>
          <p:nvPr>
            <p:ph type="body" idx="1" hasCustomPrompt="1"/>
          </p:nvPr>
        </p:nvSpPr>
        <p:spPr>
          <a:xfrm>
            <a:off x="6283883" y="3792047"/>
            <a:ext cx="4911633" cy="910580"/>
          </a:xfrm>
          <a:prstGeom prst="rect">
            <a:avLst/>
          </a:prstGeom>
        </p:spPr>
        <p:txBody>
          <a:bodyPr lIns="91370" tIns="45718" rIns="91370" bIns="45718">
            <a:normAutofit/>
          </a:bodyPr>
          <a:lstStyle>
            <a:lvl1pPr marL="0" indent="0">
              <a:buNone/>
              <a:defRPr sz="2000" b="0" i="0" spc="300">
                <a:solidFill>
                  <a:schemeClr val="tx1"/>
                </a:solidFill>
                <a:latin typeface="+mn-lt"/>
                <a:cs typeface="Calibri" panose="020F0502020204030204" pitchFamily="34" charset="0"/>
              </a:defRPr>
            </a:lvl1pPr>
            <a:lvl2pPr marL="456783" indent="0">
              <a:buNone/>
              <a:defRPr sz="2000">
                <a:solidFill>
                  <a:schemeClr val="tx1">
                    <a:tint val="75000"/>
                  </a:schemeClr>
                </a:solidFill>
              </a:defRPr>
            </a:lvl2pPr>
            <a:lvl3pPr marL="913606" indent="0">
              <a:buNone/>
              <a:defRPr sz="1900">
                <a:solidFill>
                  <a:schemeClr val="tx1">
                    <a:tint val="75000"/>
                  </a:schemeClr>
                </a:solidFill>
              </a:defRPr>
            </a:lvl3pPr>
            <a:lvl4pPr marL="1370410" indent="0">
              <a:buNone/>
              <a:defRPr sz="1600">
                <a:solidFill>
                  <a:schemeClr val="tx1">
                    <a:tint val="75000"/>
                  </a:schemeClr>
                </a:solidFill>
              </a:defRPr>
            </a:lvl4pPr>
            <a:lvl5pPr marL="1827213" indent="0">
              <a:buNone/>
              <a:defRPr sz="1600">
                <a:solidFill>
                  <a:schemeClr val="tx1">
                    <a:tint val="75000"/>
                  </a:schemeClr>
                </a:solidFill>
              </a:defRPr>
            </a:lvl5pPr>
            <a:lvl6pPr marL="2284038" indent="0">
              <a:buNone/>
              <a:defRPr sz="1600">
                <a:solidFill>
                  <a:schemeClr val="tx1">
                    <a:tint val="75000"/>
                  </a:schemeClr>
                </a:solidFill>
              </a:defRPr>
            </a:lvl6pPr>
            <a:lvl7pPr marL="2740818" indent="0">
              <a:buNone/>
              <a:defRPr sz="1600">
                <a:solidFill>
                  <a:schemeClr val="tx1">
                    <a:tint val="75000"/>
                  </a:schemeClr>
                </a:solidFill>
              </a:defRPr>
            </a:lvl7pPr>
            <a:lvl8pPr marL="3197600" indent="0">
              <a:buNone/>
              <a:defRPr sz="1600">
                <a:solidFill>
                  <a:schemeClr val="tx1">
                    <a:tint val="75000"/>
                  </a:schemeClr>
                </a:solidFill>
              </a:defRPr>
            </a:lvl8pPr>
            <a:lvl9pPr marL="3654383"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 xmlns:a16="http://schemas.microsoft.com/office/drawing/2014/main" id="{DA0A0C24-D997-4E78-951F-AFB51C70EFCC}"/>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 xmlns:a16="http://schemas.microsoft.com/office/drawing/2014/main" id="{2B2F1D2E-B631-4CB1-9448-2B50F8C46316}"/>
              </a:ext>
            </a:extLst>
          </p:cNvPr>
          <p:cNvCxnSpPr>
            <a:cxnSpLocks/>
          </p:cNvCxnSpPr>
          <p:nvPr userDrawn="1"/>
        </p:nvCxnSpPr>
        <p:spPr>
          <a:xfrm flipV="1">
            <a:off x="3" y="408563"/>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 xmlns:a16="http://schemas.microsoft.com/office/drawing/2014/main" id="{95572AA9-EFAE-4771-B1EE-47E361173778}"/>
              </a:ext>
            </a:extLst>
          </p:cNvPr>
          <p:cNvSpPr>
            <a:spLocks noGrp="1"/>
          </p:cNvSpPr>
          <p:nvPr>
            <p:ph type="pic" sz="quarter" idx="13"/>
          </p:nvPr>
        </p:nvSpPr>
        <p:spPr>
          <a:xfrm>
            <a:off x="1683400" y="860951"/>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lIns="91370" tIns="45718" rIns="91370" bIns="45718"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6" name="Straight Connector 15">
            <a:extLst>
              <a:ext uri="{FF2B5EF4-FFF2-40B4-BE49-F238E27FC236}">
                <a16:creationId xmlns="" xmlns:a16="http://schemas.microsoft.com/office/drawing/2014/main" id="{5CF69447-82AD-475F-A3AE-3D7FF61DBFE2}"/>
              </a:ext>
            </a:extLst>
          </p:cNvPr>
          <p:cNvCxnSpPr>
            <a:cxnSpLocks/>
          </p:cNvCxnSpPr>
          <p:nvPr userDrawn="1"/>
        </p:nvCxnSpPr>
        <p:spPr>
          <a:xfrm flipV="1">
            <a:off x="-17837" y="5266990"/>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 xmlns:a16="http://schemas.microsoft.com/office/drawing/2014/main" id="{FC8C82F3-94EE-4B4F-A01D-993A41BC00B1}"/>
              </a:ext>
            </a:extLst>
          </p:cNvPr>
          <p:cNvSpPr/>
          <p:nvPr userDrawn="1"/>
        </p:nvSpPr>
        <p:spPr>
          <a:xfrm rot="19958790">
            <a:off x="-139028" y="3407047"/>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8918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191F7547-DEC3-4F57-B7AE-C56784060C3E}"/>
              </a:ext>
            </a:extLst>
          </p:cNvPr>
          <p:cNvSpPr>
            <a:spLocks noGrp="1"/>
          </p:cNvSpPr>
          <p:nvPr>
            <p:ph type="pic" idx="14" hasCustomPrompt="1"/>
          </p:nvPr>
        </p:nvSpPr>
        <p:spPr>
          <a:xfrm>
            <a:off x="0" y="1651106"/>
            <a:ext cx="3887755" cy="4425932"/>
          </a:xfrm>
          <a:prstGeom prst="rect">
            <a:avLst/>
          </a:prstGeom>
          <a:solidFill>
            <a:schemeClr val="bg1">
              <a:lumMod val="95000"/>
            </a:schemeClr>
          </a:solidFill>
        </p:spPr>
        <p:txBody>
          <a:bodyPr lIns="91370" tIns="45718" rIns="91370" bIns="45718" anchor="ctr"/>
          <a:lstStyle>
            <a:lvl1pPr marL="0" indent="0" algn="ctr">
              <a:buNone/>
              <a:defRPr sz="1200">
                <a:latin typeface="+mn-lt"/>
                <a:cs typeface="Arial" pitchFamily="34" charset="0"/>
              </a:defRPr>
            </a:lvl1pPr>
            <a:lvl2pPr marL="456783" indent="0">
              <a:buNone/>
              <a:defRPr sz="2800"/>
            </a:lvl2pPr>
            <a:lvl3pPr marL="913606" indent="0">
              <a:buNone/>
              <a:defRPr sz="2400"/>
            </a:lvl3pPr>
            <a:lvl4pPr marL="1370410" indent="0">
              <a:buNone/>
              <a:defRPr sz="2000"/>
            </a:lvl4pPr>
            <a:lvl5pPr marL="1827213" indent="0">
              <a:buNone/>
              <a:defRPr sz="2000"/>
            </a:lvl5pPr>
            <a:lvl6pPr marL="2284038" indent="0">
              <a:buNone/>
              <a:defRPr sz="2000"/>
            </a:lvl6pPr>
            <a:lvl7pPr marL="2740818" indent="0">
              <a:buNone/>
              <a:defRPr sz="2000"/>
            </a:lvl7pPr>
            <a:lvl8pPr marL="3197600" indent="0">
              <a:buNone/>
              <a:defRPr sz="2000"/>
            </a:lvl8pPr>
            <a:lvl9pPr marL="3654383"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xmlns="" id="{3ADA4B92-FE1E-4739-9125-1289AB946F62}"/>
              </a:ext>
            </a:extLst>
          </p:cNvPr>
          <p:cNvSpPr>
            <a:spLocks noGrp="1"/>
          </p:cNvSpPr>
          <p:nvPr>
            <p:ph type="pic" idx="15" hasCustomPrompt="1"/>
          </p:nvPr>
        </p:nvSpPr>
        <p:spPr>
          <a:xfrm>
            <a:off x="8304245" y="1651106"/>
            <a:ext cx="3887755" cy="4425932"/>
          </a:xfrm>
          <a:prstGeom prst="rect">
            <a:avLst/>
          </a:prstGeom>
          <a:solidFill>
            <a:schemeClr val="bg1">
              <a:lumMod val="95000"/>
            </a:schemeClr>
          </a:solidFill>
        </p:spPr>
        <p:txBody>
          <a:bodyPr lIns="91370" tIns="45718" rIns="91370" bIns="45718" anchor="ctr"/>
          <a:lstStyle>
            <a:lvl1pPr marL="0" indent="0" algn="ctr">
              <a:buNone/>
              <a:defRPr sz="1200">
                <a:latin typeface="+mn-lt"/>
                <a:cs typeface="Arial" pitchFamily="34" charset="0"/>
              </a:defRPr>
            </a:lvl1pPr>
            <a:lvl2pPr marL="456783" indent="0">
              <a:buNone/>
              <a:defRPr sz="2800"/>
            </a:lvl2pPr>
            <a:lvl3pPr marL="913606" indent="0">
              <a:buNone/>
              <a:defRPr sz="2400"/>
            </a:lvl3pPr>
            <a:lvl4pPr marL="1370410" indent="0">
              <a:buNone/>
              <a:defRPr sz="2000"/>
            </a:lvl4pPr>
            <a:lvl5pPr marL="1827213" indent="0">
              <a:buNone/>
              <a:defRPr sz="2000"/>
            </a:lvl5pPr>
            <a:lvl6pPr marL="2284038" indent="0">
              <a:buNone/>
              <a:defRPr sz="2000"/>
            </a:lvl6pPr>
            <a:lvl7pPr marL="2740818" indent="0">
              <a:buNone/>
              <a:defRPr sz="2000"/>
            </a:lvl7pPr>
            <a:lvl8pPr marL="3197600" indent="0">
              <a:buNone/>
              <a:defRPr sz="2000"/>
            </a:lvl8pPr>
            <a:lvl9pPr marL="3654383" indent="0">
              <a:buNone/>
              <a:defRPr sz="2000"/>
            </a:lvl9pPr>
          </a:lstStyle>
          <a:p>
            <a:r>
              <a:rPr lang="en-US" altLang="ko-KR" dirty="0"/>
              <a:t>Your Picture Here</a:t>
            </a:r>
            <a:endParaRPr lang="ko-KR" altLang="en-US" dirty="0"/>
          </a:p>
        </p:txBody>
      </p:sp>
      <p:sp>
        <p:nvSpPr>
          <p:cNvPr id="4" name="Text Placeholder 9">
            <a:extLst>
              <a:ext uri="{FF2B5EF4-FFF2-40B4-BE49-F238E27FC236}">
                <a16:creationId xmlns:a16="http://schemas.microsoft.com/office/drawing/2014/main" xmlns="" id="{0BB34A30-CD3B-40F0-9DCE-5F6C35A15FA0}"/>
              </a:ext>
            </a:extLst>
          </p:cNvPr>
          <p:cNvSpPr>
            <a:spLocks noGrp="1"/>
          </p:cNvSpPr>
          <p:nvPr>
            <p:ph type="body" sz="quarter" idx="11" hasCustomPrompt="1"/>
          </p:nvPr>
        </p:nvSpPr>
        <p:spPr>
          <a:xfrm>
            <a:off x="323532" y="339516"/>
            <a:ext cx="11573197" cy="724247"/>
          </a:xfrm>
          <a:prstGeom prst="rect">
            <a:avLst/>
          </a:prstGeom>
        </p:spPr>
        <p:txBody>
          <a:bodyPr lIns="91370" tIns="45718" rIns="91370" bIns="45718"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85343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143048"/>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a:xfrm>
            <a:off x="2063552" y="0"/>
            <a:ext cx="101284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ko-KR" altLang="en-US" sz="2400"/>
          </a:p>
        </p:txBody>
      </p:sp>
      <p:grpSp>
        <p:nvGrpSpPr>
          <p:cNvPr id="5" name="Group 131">
            <a:extLst>
              <a:ext uri="{FF2B5EF4-FFF2-40B4-BE49-F238E27FC236}">
                <a16:creationId xmlns:a16="http://schemas.microsoft.com/office/drawing/2014/main" xmlns="" id="{026D4B59-5D59-4CEC-AB20-DB24D608CE1F}"/>
              </a:ext>
            </a:extLst>
          </p:cNvPr>
          <p:cNvGrpSpPr/>
          <p:nvPr userDrawn="1"/>
        </p:nvGrpSpPr>
        <p:grpSpPr>
          <a:xfrm>
            <a:off x="168619" y="4771872"/>
            <a:ext cx="1728192" cy="1824325"/>
            <a:chOff x="787805" y="339502"/>
            <a:chExt cx="4175262" cy="4407517"/>
          </a:xfrm>
        </p:grpSpPr>
        <p:sp>
          <p:nvSpPr>
            <p:cNvPr id="6" name="Oval 132">
              <a:extLst>
                <a:ext uri="{FF2B5EF4-FFF2-40B4-BE49-F238E27FC236}">
                  <a16:creationId xmlns:a16="http://schemas.microsoft.com/office/drawing/2014/main" xmlns="" id="{9F7729A7-5A12-4764-9BB8-3EE3D0790F11}"/>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p>
          </p:txBody>
        </p:sp>
        <p:grpSp>
          <p:nvGrpSpPr>
            <p:cNvPr id="7" name="Group 133">
              <a:extLst>
                <a:ext uri="{FF2B5EF4-FFF2-40B4-BE49-F238E27FC236}">
                  <a16:creationId xmlns:a16="http://schemas.microsoft.com/office/drawing/2014/main" xmlns="" id="{433664DB-FA73-4B57-9543-AEF7A1FB2D58}"/>
                </a:ext>
              </a:extLst>
            </p:cNvPr>
            <p:cNvGrpSpPr/>
            <p:nvPr/>
          </p:nvGrpSpPr>
          <p:grpSpPr>
            <a:xfrm>
              <a:off x="1129436" y="1046675"/>
              <a:ext cx="3492000" cy="3700344"/>
              <a:chOff x="5304922" y="1037184"/>
              <a:chExt cx="3492000" cy="3700344"/>
            </a:xfrm>
          </p:grpSpPr>
          <p:grpSp>
            <p:nvGrpSpPr>
              <p:cNvPr id="8" name="Group 134">
                <a:extLst>
                  <a:ext uri="{FF2B5EF4-FFF2-40B4-BE49-F238E27FC236}">
                    <a16:creationId xmlns:a16="http://schemas.microsoft.com/office/drawing/2014/main" xmlns="" id="{97F3B45F-4060-46EF-8565-299D039E474D}"/>
                  </a:ext>
                </a:extLst>
              </p:cNvPr>
              <p:cNvGrpSpPr/>
              <p:nvPr/>
            </p:nvGrpSpPr>
            <p:grpSpPr>
              <a:xfrm>
                <a:off x="5304922" y="3743716"/>
                <a:ext cx="3492000" cy="437610"/>
                <a:chOff x="1709238" y="4209096"/>
                <a:chExt cx="3492000" cy="437610"/>
              </a:xfrm>
            </p:grpSpPr>
            <p:sp>
              <p:nvSpPr>
                <p:cNvPr id="34" name="Rectangle 160">
                  <a:extLst>
                    <a:ext uri="{FF2B5EF4-FFF2-40B4-BE49-F238E27FC236}">
                      <a16:creationId xmlns:a16="http://schemas.microsoft.com/office/drawing/2014/main" xmlns="" id="{1F3EFD6B-061F-4478-8FAA-0C72A246F3CF}"/>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nvGrpSpPr>
                <p:cNvPr id="35" name="Group 161">
                  <a:extLst>
                    <a:ext uri="{FF2B5EF4-FFF2-40B4-BE49-F238E27FC236}">
                      <a16:creationId xmlns:a16="http://schemas.microsoft.com/office/drawing/2014/main" xmlns="" id="{9201AC6B-6F3A-4E54-9E1E-68F94FD39972}"/>
                    </a:ext>
                  </a:extLst>
                </p:cNvPr>
                <p:cNvGrpSpPr/>
                <p:nvPr/>
              </p:nvGrpSpPr>
              <p:grpSpPr>
                <a:xfrm>
                  <a:off x="2078720" y="4209096"/>
                  <a:ext cx="469833" cy="432000"/>
                  <a:chOff x="2078720" y="4209096"/>
                  <a:chExt cx="469833" cy="432000"/>
                </a:xfrm>
              </p:grpSpPr>
              <p:sp>
                <p:nvSpPr>
                  <p:cNvPr id="43" name="Rectangle 169">
                    <a:extLst>
                      <a:ext uri="{FF2B5EF4-FFF2-40B4-BE49-F238E27FC236}">
                        <a16:creationId xmlns:a16="http://schemas.microsoft.com/office/drawing/2014/main" xmlns="" id="{833D3C5A-E612-4CE7-98A0-3793884D93B0}"/>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44" name="Rectangle 170">
                    <a:extLst>
                      <a:ext uri="{FF2B5EF4-FFF2-40B4-BE49-F238E27FC236}">
                        <a16:creationId xmlns:a16="http://schemas.microsoft.com/office/drawing/2014/main" xmlns="" id="{9A2C5636-A3D2-4B1B-A346-15F3468CD19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45" name="Rectangle 171">
                    <a:extLst>
                      <a:ext uri="{FF2B5EF4-FFF2-40B4-BE49-F238E27FC236}">
                        <a16:creationId xmlns:a16="http://schemas.microsoft.com/office/drawing/2014/main" xmlns="" id="{10650D19-D871-43A5-90C4-25301C5C346E}"/>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46" name="Rectangle 172">
                    <a:extLst>
                      <a:ext uri="{FF2B5EF4-FFF2-40B4-BE49-F238E27FC236}">
                        <a16:creationId xmlns:a16="http://schemas.microsoft.com/office/drawing/2014/main" xmlns="" id="{F9A18B9A-6392-4D5F-A47E-B329BB9A6661}"/>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grpSp>
            <p:grpSp>
              <p:nvGrpSpPr>
                <p:cNvPr id="36" name="Group 162">
                  <a:extLst>
                    <a:ext uri="{FF2B5EF4-FFF2-40B4-BE49-F238E27FC236}">
                      <a16:creationId xmlns:a16="http://schemas.microsoft.com/office/drawing/2014/main" xmlns="" id="{B82B438A-726D-45F9-A5DA-D08AD6C624E0}"/>
                    </a:ext>
                  </a:extLst>
                </p:cNvPr>
                <p:cNvGrpSpPr/>
                <p:nvPr/>
              </p:nvGrpSpPr>
              <p:grpSpPr>
                <a:xfrm>
                  <a:off x="4098293" y="4384000"/>
                  <a:ext cx="900965" cy="82800"/>
                  <a:chOff x="4098293" y="4384000"/>
                  <a:chExt cx="900965" cy="82800"/>
                </a:xfrm>
              </p:grpSpPr>
              <p:sp>
                <p:nvSpPr>
                  <p:cNvPr id="37" name="Rectangle 163">
                    <a:extLst>
                      <a:ext uri="{FF2B5EF4-FFF2-40B4-BE49-F238E27FC236}">
                        <a16:creationId xmlns:a16="http://schemas.microsoft.com/office/drawing/2014/main" xmlns="" id="{93FAEF1B-8C71-4F77-86F3-9082D16C6C3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38" name="Rectangle 164">
                    <a:extLst>
                      <a:ext uri="{FF2B5EF4-FFF2-40B4-BE49-F238E27FC236}">
                        <a16:creationId xmlns:a16="http://schemas.microsoft.com/office/drawing/2014/main" xmlns="" id="{575D7FA0-9FAE-4CE8-95D1-B88B0F922D4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39" name="Rectangle 165">
                    <a:extLst>
                      <a:ext uri="{FF2B5EF4-FFF2-40B4-BE49-F238E27FC236}">
                        <a16:creationId xmlns:a16="http://schemas.microsoft.com/office/drawing/2014/main" xmlns="" id="{772FC9E5-A5A5-4EE0-A2EC-C53B2C15E423}"/>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40" name="Rectangle 166">
                    <a:extLst>
                      <a:ext uri="{FF2B5EF4-FFF2-40B4-BE49-F238E27FC236}">
                        <a16:creationId xmlns:a16="http://schemas.microsoft.com/office/drawing/2014/main" xmlns="" id="{FFA7EB86-1716-4A64-88E6-CE6743D4375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41" name="Rectangle 167">
                    <a:extLst>
                      <a:ext uri="{FF2B5EF4-FFF2-40B4-BE49-F238E27FC236}">
                        <a16:creationId xmlns:a16="http://schemas.microsoft.com/office/drawing/2014/main" xmlns="" id="{FECA3F1E-ACC8-4DE5-8D4E-D5932BC26574}"/>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42" name="Rectangle 168">
                    <a:extLst>
                      <a:ext uri="{FF2B5EF4-FFF2-40B4-BE49-F238E27FC236}">
                        <a16:creationId xmlns:a16="http://schemas.microsoft.com/office/drawing/2014/main" xmlns="" id="{9D0A8CA7-A706-42EE-AC1E-84D321F5BAEC}"/>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grpSp>
          </p:grpSp>
          <p:grpSp>
            <p:nvGrpSpPr>
              <p:cNvPr id="9" name="Group 135">
                <a:extLst>
                  <a:ext uri="{FF2B5EF4-FFF2-40B4-BE49-F238E27FC236}">
                    <a16:creationId xmlns:a16="http://schemas.microsoft.com/office/drawing/2014/main" xmlns="" id="{4CA94E39-AEF3-4A20-8A94-91CC08786D31}"/>
                  </a:ext>
                </a:extLst>
              </p:cNvPr>
              <p:cNvGrpSpPr/>
              <p:nvPr/>
            </p:nvGrpSpPr>
            <p:grpSpPr>
              <a:xfrm flipH="1">
                <a:off x="5304922" y="4299918"/>
                <a:ext cx="3492000" cy="437610"/>
                <a:chOff x="1709238" y="4209096"/>
                <a:chExt cx="3492000" cy="437610"/>
              </a:xfrm>
            </p:grpSpPr>
            <p:sp>
              <p:nvSpPr>
                <p:cNvPr id="21" name="Rectangle 147">
                  <a:extLst>
                    <a:ext uri="{FF2B5EF4-FFF2-40B4-BE49-F238E27FC236}">
                      <a16:creationId xmlns:a16="http://schemas.microsoft.com/office/drawing/2014/main" xmlns="" id="{D486681D-1708-4D81-88E1-DE1E1E00AAE5}"/>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nvGrpSpPr>
                <p:cNvPr id="22" name="Group 148">
                  <a:extLst>
                    <a:ext uri="{FF2B5EF4-FFF2-40B4-BE49-F238E27FC236}">
                      <a16:creationId xmlns:a16="http://schemas.microsoft.com/office/drawing/2014/main" xmlns="" id="{7BC095C6-386F-49C6-BAE7-483275E5E81F}"/>
                    </a:ext>
                  </a:extLst>
                </p:cNvPr>
                <p:cNvGrpSpPr/>
                <p:nvPr/>
              </p:nvGrpSpPr>
              <p:grpSpPr>
                <a:xfrm>
                  <a:off x="2078720" y="4209096"/>
                  <a:ext cx="469833" cy="432000"/>
                  <a:chOff x="2078720" y="4209096"/>
                  <a:chExt cx="469833" cy="432000"/>
                </a:xfrm>
              </p:grpSpPr>
              <p:sp>
                <p:nvSpPr>
                  <p:cNvPr id="30" name="Rectangle 156">
                    <a:extLst>
                      <a:ext uri="{FF2B5EF4-FFF2-40B4-BE49-F238E27FC236}">
                        <a16:creationId xmlns:a16="http://schemas.microsoft.com/office/drawing/2014/main" xmlns="" id="{C4213B71-6426-41F6-960A-FAB5D7A110E2}"/>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31" name="Rectangle 157">
                    <a:extLst>
                      <a:ext uri="{FF2B5EF4-FFF2-40B4-BE49-F238E27FC236}">
                        <a16:creationId xmlns:a16="http://schemas.microsoft.com/office/drawing/2014/main" xmlns="" id="{290590F8-9BC5-4917-995D-5DD4F984441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32" name="Rectangle 158">
                    <a:extLst>
                      <a:ext uri="{FF2B5EF4-FFF2-40B4-BE49-F238E27FC236}">
                        <a16:creationId xmlns:a16="http://schemas.microsoft.com/office/drawing/2014/main" xmlns="" id="{F23A0549-22CA-46CC-A244-1EB4EF54BFF9}"/>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33" name="Rectangle 159">
                    <a:extLst>
                      <a:ext uri="{FF2B5EF4-FFF2-40B4-BE49-F238E27FC236}">
                        <a16:creationId xmlns:a16="http://schemas.microsoft.com/office/drawing/2014/main" xmlns="" id="{19D2D0F4-4D3E-43B5-9CEA-45CD50CF22DA}"/>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grpSp>
            <p:grpSp>
              <p:nvGrpSpPr>
                <p:cNvPr id="23" name="Group 149">
                  <a:extLst>
                    <a:ext uri="{FF2B5EF4-FFF2-40B4-BE49-F238E27FC236}">
                      <a16:creationId xmlns:a16="http://schemas.microsoft.com/office/drawing/2014/main" xmlns="" id="{08BB2FF0-577E-47ED-A538-E7DB3C74C043}"/>
                    </a:ext>
                  </a:extLst>
                </p:cNvPr>
                <p:cNvGrpSpPr/>
                <p:nvPr/>
              </p:nvGrpSpPr>
              <p:grpSpPr>
                <a:xfrm>
                  <a:off x="4098293" y="4384000"/>
                  <a:ext cx="900965" cy="82800"/>
                  <a:chOff x="4098293" y="4384000"/>
                  <a:chExt cx="900965" cy="82800"/>
                </a:xfrm>
              </p:grpSpPr>
              <p:sp>
                <p:nvSpPr>
                  <p:cNvPr id="24" name="Rectangle 150">
                    <a:extLst>
                      <a:ext uri="{FF2B5EF4-FFF2-40B4-BE49-F238E27FC236}">
                        <a16:creationId xmlns:a16="http://schemas.microsoft.com/office/drawing/2014/main" xmlns="" id="{6BB79A00-C28C-4862-81FB-93BE47F3127E}"/>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25" name="Rectangle 151">
                    <a:extLst>
                      <a:ext uri="{FF2B5EF4-FFF2-40B4-BE49-F238E27FC236}">
                        <a16:creationId xmlns:a16="http://schemas.microsoft.com/office/drawing/2014/main" xmlns="" id="{16A3FBF7-CA47-44AA-802A-677D16725DD1}"/>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26" name="Rectangle 152">
                    <a:extLst>
                      <a:ext uri="{FF2B5EF4-FFF2-40B4-BE49-F238E27FC236}">
                        <a16:creationId xmlns:a16="http://schemas.microsoft.com/office/drawing/2014/main" xmlns="" id="{281C5339-EEF9-484A-8D2E-A4CE48AE1051}"/>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27" name="Rectangle 153">
                    <a:extLst>
                      <a:ext uri="{FF2B5EF4-FFF2-40B4-BE49-F238E27FC236}">
                        <a16:creationId xmlns:a16="http://schemas.microsoft.com/office/drawing/2014/main" xmlns="" id="{78ADE070-9797-442E-819F-37D83BA2F61C}"/>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28" name="Rectangle 154">
                    <a:extLst>
                      <a:ext uri="{FF2B5EF4-FFF2-40B4-BE49-F238E27FC236}">
                        <a16:creationId xmlns:a16="http://schemas.microsoft.com/office/drawing/2014/main" xmlns="" id="{24A7692E-658A-4C08-8795-A125BCECD815}"/>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sp>
                <p:nvSpPr>
                  <p:cNvPr id="29" name="Rectangle 155">
                    <a:extLst>
                      <a:ext uri="{FF2B5EF4-FFF2-40B4-BE49-F238E27FC236}">
                        <a16:creationId xmlns:a16="http://schemas.microsoft.com/office/drawing/2014/main" xmlns="" id="{612972B9-DFB7-417F-B00D-5CDAF3001CCD}"/>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grpSp>
          </p:grpSp>
          <p:grpSp>
            <p:nvGrpSpPr>
              <p:cNvPr id="10" name="Group 136">
                <a:extLst>
                  <a:ext uri="{FF2B5EF4-FFF2-40B4-BE49-F238E27FC236}">
                    <a16:creationId xmlns:a16="http://schemas.microsoft.com/office/drawing/2014/main" xmlns="" id="{7485DFD6-58CF-4512-8067-927FAE4C5DDE}"/>
                  </a:ext>
                </a:extLst>
              </p:cNvPr>
              <p:cNvGrpSpPr/>
              <p:nvPr/>
            </p:nvGrpSpPr>
            <p:grpSpPr>
              <a:xfrm>
                <a:off x="6272654" y="1875857"/>
                <a:ext cx="720080" cy="720080"/>
                <a:chOff x="6272654" y="1875857"/>
                <a:chExt cx="720080" cy="720080"/>
              </a:xfrm>
            </p:grpSpPr>
            <p:sp>
              <p:nvSpPr>
                <p:cNvPr id="19" name="Rectangle 145">
                  <a:extLst>
                    <a:ext uri="{FF2B5EF4-FFF2-40B4-BE49-F238E27FC236}">
                      <a16:creationId xmlns:a16="http://schemas.microsoft.com/office/drawing/2014/main" xmlns="" id="{91038BDC-7073-448E-944E-B72B46281DC4}"/>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Parallelogram 5">
                  <a:extLst>
                    <a:ext uri="{FF2B5EF4-FFF2-40B4-BE49-F238E27FC236}">
                      <a16:creationId xmlns:a16="http://schemas.microsoft.com/office/drawing/2014/main" xmlns="" id="{A6961570-6929-4975-BC4A-FA651AB980DB}"/>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grpSp>
          <p:grpSp>
            <p:nvGrpSpPr>
              <p:cNvPr id="11" name="Group 137">
                <a:extLst>
                  <a:ext uri="{FF2B5EF4-FFF2-40B4-BE49-F238E27FC236}">
                    <a16:creationId xmlns:a16="http://schemas.microsoft.com/office/drawing/2014/main" xmlns="" id="{4CCEE2BA-50A7-4888-A2FF-2784794A86D8}"/>
                  </a:ext>
                </a:extLst>
              </p:cNvPr>
              <p:cNvGrpSpPr/>
              <p:nvPr/>
            </p:nvGrpSpPr>
            <p:grpSpPr>
              <a:xfrm>
                <a:off x="7109110" y="1875857"/>
                <a:ext cx="720080" cy="720080"/>
                <a:chOff x="7109110" y="1875857"/>
                <a:chExt cx="720080" cy="720080"/>
              </a:xfrm>
            </p:grpSpPr>
            <p:sp>
              <p:nvSpPr>
                <p:cNvPr id="17" name="Rectangle 143">
                  <a:extLst>
                    <a:ext uri="{FF2B5EF4-FFF2-40B4-BE49-F238E27FC236}">
                      <a16:creationId xmlns:a16="http://schemas.microsoft.com/office/drawing/2014/main" xmlns="" id="{A477BE60-4D49-4578-91AC-372D905E0370}"/>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8" name="Rectangle 9">
                  <a:extLst>
                    <a:ext uri="{FF2B5EF4-FFF2-40B4-BE49-F238E27FC236}">
                      <a16:creationId xmlns:a16="http://schemas.microsoft.com/office/drawing/2014/main" xmlns="" id="{95059FCC-4CD5-4EAA-A511-2EA47B1D5EBF}"/>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p>
              </p:txBody>
            </p:sp>
          </p:grpSp>
          <p:grpSp>
            <p:nvGrpSpPr>
              <p:cNvPr id="12" name="Group 138">
                <a:extLst>
                  <a:ext uri="{FF2B5EF4-FFF2-40B4-BE49-F238E27FC236}">
                    <a16:creationId xmlns:a16="http://schemas.microsoft.com/office/drawing/2014/main" xmlns="" id="{095E50F1-AB58-492D-BE89-F81EECBA67F6}"/>
                  </a:ext>
                </a:extLst>
              </p:cNvPr>
              <p:cNvGrpSpPr/>
              <p:nvPr/>
            </p:nvGrpSpPr>
            <p:grpSpPr>
              <a:xfrm>
                <a:off x="6690882" y="1037184"/>
                <a:ext cx="720080" cy="720080"/>
                <a:chOff x="6690882" y="1037184"/>
                <a:chExt cx="720080" cy="720080"/>
              </a:xfrm>
            </p:grpSpPr>
            <p:sp>
              <p:nvSpPr>
                <p:cNvPr id="15" name="Rectangle 141">
                  <a:extLst>
                    <a:ext uri="{FF2B5EF4-FFF2-40B4-BE49-F238E27FC236}">
                      <a16:creationId xmlns:a16="http://schemas.microsoft.com/office/drawing/2014/main" xmlns="" id="{55D77472-945B-4CD4-9BFB-6AE39DE21582}"/>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6" name="Block Arc 142">
                  <a:extLst>
                    <a:ext uri="{FF2B5EF4-FFF2-40B4-BE49-F238E27FC236}">
                      <a16:creationId xmlns:a16="http://schemas.microsoft.com/office/drawing/2014/main" xmlns="" id="{EB808376-764A-4682-A66B-5671B0F9A683}"/>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grpSp>
          <p:sp>
            <p:nvSpPr>
              <p:cNvPr id="13" name="Round Same Side Corner Rectangle 51">
                <a:extLst>
                  <a:ext uri="{FF2B5EF4-FFF2-40B4-BE49-F238E27FC236}">
                    <a16:creationId xmlns:a16="http://schemas.microsoft.com/office/drawing/2014/main" xmlns="" id="{121AF52C-F9EC-441C-AD7E-59A6BA65E1AE}"/>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p>
            </p:txBody>
          </p:sp>
          <p:sp>
            <p:nvSpPr>
              <p:cNvPr id="14" name="Round Same Side Corner Rectangle 51">
                <a:extLst>
                  <a:ext uri="{FF2B5EF4-FFF2-40B4-BE49-F238E27FC236}">
                    <a16:creationId xmlns:a16="http://schemas.microsoft.com/office/drawing/2014/main" xmlns="" id="{DFB0DDBC-A95A-41FD-B573-ED86E7BB3AC9}"/>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dirty="0"/>
              </a:p>
            </p:txBody>
          </p:sp>
        </p:grpSp>
      </p:grpSp>
    </p:spTree>
    <p:extLst>
      <p:ext uri="{BB962C8B-B14F-4D97-AF65-F5344CB8AC3E}">
        <p14:creationId xmlns:p14="http://schemas.microsoft.com/office/powerpoint/2010/main" val="975513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339516"/>
            <a:ext cx="11573197" cy="724247"/>
          </a:xfrm>
          <a:prstGeom prst="rect">
            <a:avLst/>
          </a:prstGeom>
        </p:spPr>
        <p:txBody>
          <a:bodyPr lIns="91370" tIns="45718" rIns="91370" bIns="45718" anchor="ctr"/>
          <a:lstStyle>
            <a:lvl1pPr marL="0" indent="0" algn="ctr">
              <a:buNone/>
              <a:defRPr sz="55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A444163C-3BE8-445F-BF4D-6FF683F7A99F}"/>
              </a:ext>
            </a:extLst>
          </p:cNvPr>
          <p:cNvGrpSpPr/>
          <p:nvPr userDrawn="1"/>
        </p:nvGrpSpPr>
        <p:grpSpPr>
          <a:xfrm>
            <a:off x="0" y="5030688"/>
            <a:ext cx="11784651" cy="1581249"/>
            <a:chOff x="0" y="5030641"/>
            <a:chExt cx="11784650" cy="1581249"/>
          </a:xfrm>
        </p:grpSpPr>
        <p:grpSp>
          <p:nvGrpSpPr>
            <p:cNvPr id="4" name="Group 3">
              <a:extLst>
                <a:ext uri="{FF2B5EF4-FFF2-40B4-BE49-F238E27FC236}">
                  <a16:creationId xmlns:a16="http://schemas.microsoft.com/office/drawing/2014/main" xmlns=""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xmlns=""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xmlns=""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xmlns=""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xmlns=""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lock Arc 7">
                <a:extLst>
                  <a:ext uri="{FF2B5EF4-FFF2-40B4-BE49-F238E27FC236}">
                    <a16:creationId xmlns:a16="http://schemas.microsoft.com/office/drawing/2014/main" xmlns=""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3748833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AND CONTENTS LAYOUT_18">
    <p:spTree>
      <p:nvGrpSpPr>
        <p:cNvPr id="1" name=""/>
        <p:cNvGrpSpPr/>
        <p:nvPr/>
      </p:nvGrpSpPr>
      <p:grpSpPr>
        <a:xfrm>
          <a:off x="0" y="0"/>
          <a:ext cx="0" cy="0"/>
          <a:chOff x="0" y="0"/>
          <a:chExt cx="0" cy="0"/>
        </a:xfrm>
      </p:grpSpPr>
      <p:sp>
        <p:nvSpPr>
          <p:cNvPr id="7" name="그림 개체 틀 2"/>
          <p:cNvSpPr>
            <a:spLocks noGrp="1"/>
          </p:cNvSpPr>
          <p:nvPr>
            <p:ph type="pic" sz="quarter" idx="46" hasCustomPrompt="1"/>
          </p:nvPr>
        </p:nvSpPr>
        <p:spPr>
          <a:xfrm>
            <a:off x="729576" y="1515300"/>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58" hasCustomPrompt="1"/>
          </p:nvPr>
        </p:nvSpPr>
        <p:spPr>
          <a:xfrm>
            <a:off x="8212124" y="1515300"/>
            <a:ext cx="3300639" cy="478017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 name="제목 1">
            <a:extLst>
              <a:ext uri="{FF2B5EF4-FFF2-40B4-BE49-F238E27FC236}">
                <a16:creationId xmlns:a16="http://schemas.microsoft.com/office/drawing/2014/main" xmlns="" id="{AE1361B6-8316-4AC7-8C5C-5371D9A5B6D9}"/>
              </a:ext>
            </a:extLst>
          </p:cNvPr>
          <p:cNvSpPr>
            <a:spLocks noGrp="1"/>
          </p:cNvSpPr>
          <p:nvPr>
            <p:ph type="title" hasCustomPrompt="1"/>
          </p:nvPr>
        </p:nvSpPr>
        <p:spPr>
          <a:xfrm>
            <a:off x="0" y="260648"/>
            <a:ext cx="12192000" cy="801799"/>
          </a:xfrm>
          <a:prstGeom prst="rect">
            <a:avLst/>
          </a:prstGeom>
        </p:spPr>
        <p:txBody>
          <a:bodyPr anchor="ctr">
            <a:noAutofit/>
          </a:bodyPr>
          <a:lstStyle>
            <a:lvl1pPr algn="ctr">
              <a:defRPr sz="55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3551291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1911" y="3632609"/>
            <a:ext cx="8347873" cy="2036067"/>
          </a:xfrm>
          <a:noFill/>
          <a:effectLst>
            <a:outerShdw blurRad="50800" dist="38100" dir="2700000" algn="tl" rotWithShape="0">
              <a:prstClr val="black">
                <a:alpha val="40000"/>
              </a:prstClr>
            </a:outerShdw>
          </a:effectLst>
        </p:spPr>
        <p:txBody>
          <a:bodyPr>
            <a:normAutofit/>
          </a:bodyPr>
          <a:lstStyle>
            <a:lvl1pPr algn="r">
              <a:defRPr sz="4800">
                <a:solidFill>
                  <a:srgbClr val="4C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39" y="2818181"/>
            <a:ext cx="10791153" cy="814427"/>
          </a:xfrm>
        </p:spPr>
        <p:txBody>
          <a:bodyPr>
            <a:normAutofit/>
          </a:bodyPr>
          <a:lstStyle>
            <a:lvl1pPr marL="0" indent="0" algn="r">
              <a:buNone/>
              <a:defRPr sz="3700" b="0" i="0">
                <a:solidFill>
                  <a:schemeClr val="bg1"/>
                </a:solidFill>
              </a:defRPr>
            </a:lvl1pPr>
            <a:lvl2pPr marL="609043" indent="0" algn="ctr">
              <a:buNone/>
              <a:defRPr>
                <a:solidFill>
                  <a:schemeClr val="tx1">
                    <a:tint val="75000"/>
                  </a:schemeClr>
                </a:solidFill>
              </a:defRPr>
            </a:lvl2pPr>
            <a:lvl3pPr marL="1218150" indent="0" algn="ctr">
              <a:buNone/>
              <a:defRPr>
                <a:solidFill>
                  <a:schemeClr val="tx1">
                    <a:tint val="75000"/>
                  </a:schemeClr>
                </a:solidFill>
              </a:defRPr>
            </a:lvl3pPr>
            <a:lvl4pPr marL="1827213" indent="0" algn="ctr">
              <a:buNone/>
              <a:defRPr>
                <a:solidFill>
                  <a:schemeClr val="tx1">
                    <a:tint val="75000"/>
                  </a:schemeClr>
                </a:solidFill>
              </a:defRPr>
            </a:lvl4pPr>
            <a:lvl5pPr marL="2436298" indent="0" algn="ctr">
              <a:buNone/>
              <a:defRPr>
                <a:solidFill>
                  <a:schemeClr val="tx1">
                    <a:tint val="75000"/>
                  </a:schemeClr>
                </a:solidFill>
              </a:defRPr>
            </a:lvl5pPr>
            <a:lvl6pPr marL="3045340" indent="0" algn="ctr">
              <a:buNone/>
              <a:defRPr>
                <a:solidFill>
                  <a:schemeClr val="tx1">
                    <a:tint val="75000"/>
                  </a:schemeClr>
                </a:solidFill>
              </a:defRPr>
            </a:lvl6pPr>
            <a:lvl7pPr marL="3654383" indent="0" algn="ctr">
              <a:buNone/>
              <a:defRPr>
                <a:solidFill>
                  <a:schemeClr val="tx1">
                    <a:tint val="75000"/>
                  </a:schemeClr>
                </a:solidFill>
              </a:defRPr>
            </a:lvl7pPr>
            <a:lvl8pPr marL="4263467" indent="0" algn="ctr">
              <a:buNone/>
              <a:defRPr>
                <a:solidFill>
                  <a:schemeClr val="tx1">
                    <a:tint val="75000"/>
                  </a:schemeClr>
                </a:solidFill>
              </a:defRPr>
            </a:lvl8pPr>
            <a:lvl9pPr marL="487253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510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782113"/>
            <a:ext cx="10994760"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1800146"/>
            <a:ext cx="10994760" cy="4479340"/>
          </a:xfrm>
        </p:spPr>
        <p:txBody>
          <a:bodyPr/>
          <a:lstStyle>
            <a:lvl1pPr algn="l">
              <a:defRPr sz="37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569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519" y="578507"/>
            <a:ext cx="8347873" cy="763525"/>
          </a:xfrm>
        </p:spPr>
        <p:txBody>
          <a:bodyPr>
            <a:normAutofit/>
          </a:bodyPr>
          <a:lstStyle>
            <a:lvl1pPr algn="l">
              <a:defRPr sz="4800">
                <a:solidFill>
                  <a:srgbClr val="4C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245519" y="1596541"/>
            <a:ext cx="8347873" cy="4477808"/>
          </a:xfrm>
        </p:spPr>
        <p:txBody>
          <a:bodyPr/>
          <a:lstStyle>
            <a:lvl1pPr>
              <a:defRPr sz="3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782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043" indent="0">
              <a:buNone/>
              <a:defRPr sz="2400">
                <a:solidFill>
                  <a:schemeClr val="tx1">
                    <a:tint val="75000"/>
                  </a:schemeClr>
                </a:solidFill>
              </a:defRPr>
            </a:lvl2pPr>
            <a:lvl3pPr marL="1218150" indent="0">
              <a:buNone/>
              <a:defRPr sz="2100">
                <a:solidFill>
                  <a:schemeClr val="tx1">
                    <a:tint val="75000"/>
                  </a:schemeClr>
                </a:solidFill>
              </a:defRPr>
            </a:lvl3pPr>
            <a:lvl4pPr marL="1827213" indent="0">
              <a:buNone/>
              <a:defRPr sz="1900">
                <a:solidFill>
                  <a:schemeClr val="tx1">
                    <a:tint val="75000"/>
                  </a:schemeClr>
                </a:solidFill>
              </a:defRPr>
            </a:lvl4pPr>
            <a:lvl5pPr marL="2436298" indent="0">
              <a:buNone/>
              <a:defRPr sz="1900">
                <a:solidFill>
                  <a:schemeClr val="tx1">
                    <a:tint val="75000"/>
                  </a:schemeClr>
                </a:solidFill>
              </a:defRPr>
            </a:lvl5pPr>
            <a:lvl6pPr marL="3045340" indent="0">
              <a:buNone/>
              <a:defRPr sz="1900">
                <a:solidFill>
                  <a:schemeClr val="tx1">
                    <a:tint val="75000"/>
                  </a:schemeClr>
                </a:solidFill>
              </a:defRPr>
            </a:lvl6pPr>
            <a:lvl7pPr marL="3654383" indent="0">
              <a:buNone/>
              <a:defRPr sz="1900">
                <a:solidFill>
                  <a:schemeClr val="tx1">
                    <a:tint val="75000"/>
                  </a:schemeClr>
                </a:solidFill>
              </a:defRPr>
            </a:lvl7pPr>
            <a:lvl8pPr marL="4263467" indent="0">
              <a:buNone/>
              <a:defRPr sz="1900">
                <a:solidFill>
                  <a:schemeClr val="tx1">
                    <a:tint val="75000"/>
                  </a:schemeClr>
                </a:solidFill>
              </a:defRPr>
            </a:lvl8pPr>
            <a:lvl9pPr marL="487253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04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531380" y="3129541"/>
            <a:ext cx="4942829" cy="2958275"/>
          </a:xfrm>
          <a:prstGeom prst="rect">
            <a:avLst/>
          </a:prstGeom>
        </p:spPr>
        <p:txBody>
          <a:bodyPr lIns="91370" tIns="45718" rIns="91370" bIns="45718">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9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4" name="Right Triangle 23">
            <a:extLst>
              <a:ext uri="{FF2B5EF4-FFF2-40B4-BE49-F238E27FC236}">
                <a16:creationId xmlns="" xmlns:a16="http://schemas.microsoft.com/office/drawing/2014/main" id="{BD6ACE60-499D-41AB-89C4-D537D7C3D22A}"/>
              </a:ext>
            </a:extLst>
          </p:cNvPr>
          <p:cNvSpPr/>
          <p:nvPr userDrawn="1"/>
        </p:nvSpPr>
        <p:spPr>
          <a:xfrm flipH="1" flipV="1">
            <a:off x="1839685" y="-4"/>
            <a:ext cx="10352315" cy="563880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2978195" y="-5"/>
            <a:ext cx="4121151"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6375440" y="5047077"/>
            <a:ext cx="1524575"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531380" y="2496149"/>
            <a:ext cx="7342631" cy="608895"/>
          </a:xfrm>
          <a:prstGeom prst="rect">
            <a:avLst/>
          </a:prstGeom>
        </p:spPr>
        <p:txBody>
          <a:bodyPr lIns="91370" tIns="45718" rIns="91370" bIns="45718"/>
          <a:lstStyle>
            <a:lvl1pPr marL="0" indent="0">
              <a:buNone/>
              <a:defRPr sz="2000" spc="300">
                <a:solidFill>
                  <a:schemeClr val="bg2">
                    <a:lumMod val="50000"/>
                  </a:schemeClr>
                </a:solidFill>
              </a:defRPr>
            </a:lvl1pPr>
            <a:lvl2pPr marL="456783" indent="0">
              <a:buNone/>
              <a:defRPr/>
            </a:lvl2pPr>
          </a:lstStyle>
          <a:p>
            <a:pPr lvl="0"/>
            <a:r>
              <a:rPr lang="en-US" noProof="0"/>
              <a:t>CLICK TO SUBTITLE STYLE</a:t>
            </a:r>
          </a:p>
        </p:txBody>
      </p:sp>
      <p:sp>
        <p:nvSpPr>
          <p:cNvPr id="2" name="Title 1" title="Title ">
            <a:extLst>
              <a:ext uri="{FF2B5EF4-FFF2-40B4-BE49-F238E27FC236}">
                <a16:creationId xmlns="" xmlns:a16="http://schemas.microsoft.com/office/drawing/2014/main" id="{20237B57-91C6-4F8B-8AA0-18FA50B0FD1D}"/>
              </a:ext>
            </a:extLst>
          </p:cNvPr>
          <p:cNvSpPr>
            <a:spLocks noGrp="1"/>
          </p:cNvSpPr>
          <p:nvPr userDrawn="1">
            <p:ph type="title" hasCustomPrompt="1"/>
          </p:nvPr>
        </p:nvSpPr>
        <p:spPr>
          <a:xfrm>
            <a:off x="531384" y="1241120"/>
            <a:ext cx="7342623" cy="1215567"/>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 xmlns:a16="http://schemas.microsoft.com/office/drawing/2014/main" id="{FE1FADFB-0A3D-40F7-9B40-368DECD971E1}"/>
              </a:ext>
            </a:extLst>
          </p:cNvPr>
          <p:cNvSpPr>
            <a:spLocks noGrp="1"/>
          </p:cNvSpPr>
          <p:nvPr>
            <p:ph type="pic" sz="quarter" idx="10"/>
          </p:nvPr>
        </p:nvSpPr>
        <p:spPr>
          <a:xfrm>
            <a:off x="6604000" y="3"/>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lIns="91370" tIns="45718" rIns="91370" bIns="45718" anchor="ctr">
            <a:noAutofit/>
          </a:bodyPr>
          <a:lstStyle>
            <a:lvl1pPr marL="0" indent="0" algn="ctr">
              <a:buNone/>
              <a:defRPr>
                <a:solidFill>
                  <a:schemeClr val="bg1"/>
                </a:solidFill>
              </a:defRPr>
            </a:lvl1pPr>
          </a:lstStyle>
          <a:p>
            <a:r>
              <a:rPr lang="en-US" noProof="0" smtClean="0"/>
              <a:t>Click icon to add picture</a:t>
            </a:r>
            <a:endParaRPr lang="en-US" noProof="0" dirty="0"/>
          </a:p>
        </p:txBody>
      </p:sp>
      <p:sp>
        <p:nvSpPr>
          <p:cNvPr id="4" name="Footer Placeholder 3">
            <a:extLst>
              <a:ext uri="{FF2B5EF4-FFF2-40B4-BE49-F238E27FC236}">
                <a16:creationId xmlns=""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359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7" y="782113"/>
            <a:ext cx="10994761"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40" y="2207361"/>
            <a:ext cx="5386917" cy="639763"/>
          </a:xfrm>
        </p:spPr>
        <p:txBody>
          <a:bodyPr anchor="b"/>
          <a:lstStyle>
            <a:lvl1pPr marL="0" indent="0" algn="ctr">
              <a:buNone/>
              <a:defRPr sz="3200" b="1">
                <a:solidFill>
                  <a:schemeClr val="tx1"/>
                </a:solidFill>
              </a:defRPr>
            </a:lvl1pPr>
            <a:lvl2pPr marL="609043" indent="0">
              <a:buNone/>
              <a:defRPr sz="2700" b="1"/>
            </a:lvl2pPr>
            <a:lvl3pPr marL="1218150" indent="0">
              <a:buNone/>
              <a:defRPr sz="2400" b="1"/>
            </a:lvl3pPr>
            <a:lvl4pPr marL="1827213" indent="0">
              <a:buNone/>
              <a:defRPr sz="2100" b="1"/>
            </a:lvl4pPr>
            <a:lvl5pPr marL="2436298" indent="0">
              <a:buNone/>
              <a:defRPr sz="2100" b="1"/>
            </a:lvl5pPr>
            <a:lvl6pPr marL="3045340" indent="0">
              <a:buNone/>
              <a:defRPr sz="2100" b="1"/>
            </a:lvl6pPr>
            <a:lvl7pPr marL="3654383" indent="0">
              <a:buNone/>
              <a:defRPr sz="2100" b="1"/>
            </a:lvl7pPr>
            <a:lvl8pPr marL="4263467" indent="0">
              <a:buNone/>
              <a:defRPr sz="2100" b="1"/>
            </a:lvl8pPr>
            <a:lvl9pPr marL="4872534"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715840" y="3021812"/>
            <a:ext cx="5386917"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46" y="2207361"/>
            <a:ext cx="5389033" cy="639763"/>
          </a:xfrm>
        </p:spPr>
        <p:txBody>
          <a:bodyPr anchor="b"/>
          <a:lstStyle>
            <a:lvl1pPr marL="0" indent="0" algn="ctr">
              <a:buNone/>
              <a:defRPr sz="3200" b="1">
                <a:solidFill>
                  <a:schemeClr val="tx1"/>
                </a:solidFill>
              </a:defRPr>
            </a:lvl1pPr>
            <a:lvl2pPr marL="609043" indent="0">
              <a:buNone/>
              <a:defRPr sz="2700" b="1"/>
            </a:lvl2pPr>
            <a:lvl3pPr marL="1218150" indent="0">
              <a:buNone/>
              <a:defRPr sz="2400" b="1"/>
            </a:lvl3pPr>
            <a:lvl4pPr marL="1827213" indent="0">
              <a:buNone/>
              <a:defRPr sz="2100" b="1"/>
            </a:lvl4pPr>
            <a:lvl5pPr marL="2436298" indent="0">
              <a:buNone/>
              <a:defRPr sz="2100" b="1"/>
            </a:lvl5pPr>
            <a:lvl6pPr marL="3045340" indent="0">
              <a:buNone/>
              <a:defRPr sz="2100" b="1"/>
            </a:lvl6pPr>
            <a:lvl7pPr marL="3654383" indent="0">
              <a:buNone/>
              <a:defRPr sz="2100" b="1"/>
            </a:lvl7pPr>
            <a:lvl8pPr marL="4263467" indent="0">
              <a:buNone/>
              <a:defRPr sz="2100" b="1"/>
            </a:lvl8pPr>
            <a:lvl9pPr marL="4872534"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096046" y="3021812"/>
            <a:ext cx="5389033"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83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961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44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043" indent="0">
              <a:buNone/>
              <a:defRPr sz="1600"/>
            </a:lvl2pPr>
            <a:lvl3pPr marL="1218150" indent="0">
              <a:buNone/>
              <a:defRPr sz="1300"/>
            </a:lvl3pPr>
            <a:lvl4pPr marL="1827213" indent="0">
              <a:buNone/>
              <a:defRPr sz="1200"/>
            </a:lvl4pPr>
            <a:lvl5pPr marL="2436298" indent="0">
              <a:buNone/>
              <a:defRPr sz="1200"/>
            </a:lvl5pPr>
            <a:lvl6pPr marL="3045340" indent="0">
              <a:buNone/>
              <a:defRPr sz="1200"/>
            </a:lvl6pPr>
            <a:lvl7pPr marL="3654383" indent="0">
              <a:buNone/>
              <a:defRPr sz="1200"/>
            </a:lvl7pPr>
            <a:lvl8pPr marL="4263467" indent="0">
              <a:buNone/>
              <a:defRPr sz="1200"/>
            </a:lvl8pPr>
            <a:lvl9pPr marL="487253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723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043" indent="0">
              <a:buNone/>
              <a:defRPr sz="3700"/>
            </a:lvl2pPr>
            <a:lvl3pPr marL="1218150" indent="0">
              <a:buNone/>
              <a:defRPr sz="3200"/>
            </a:lvl3pPr>
            <a:lvl4pPr marL="1827213" indent="0">
              <a:buNone/>
              <a:defRPr sz="2700"/>
            </a:lvl4pPr>
            <a:lvl5pPr marL="2436298" indent="0">
              <a:buNone/>
              <a:defRPr sz="2700"/>
            </a:lvl5pPr>
            <a:lvl6pPr marL="3045340" indent="0">
              <a:buNone/>
              <a:defRPr sz="2700"/>
            </a:lvl6pPr>
            <a:lvl7pPr marL="3654383" indent="0">
              <a:buNone/>
              <a:defRPr sz="2700"/>
            </a:lvl7pPr>
            <a:lvl8pPr marL="4263467" indent="0">
              <a:buNone/>
              <a:defRPr sz="2700"/>
            </a:lvl8pPr>
            <a:lvl9pPr marL="4872534" indent="0">
              <a:buNone/>
              <a:defRPr sz="2700"/>
            </a:lvl9pPr>
          </a:lstStyle>
          <a:p>
            <a:endParaRPr lang="en-US"/>
          </a:p>
        </p:txBody>
      </p:sp>
      <p:sp>
        <p:nvSpPr>
          <p:cNvPr id="4" name="Text Placeholder 3"/>
          <p:cNvSpPr>
            <a:spLocks noGrp="1"/>
          </p:cNvSpPr>
          <p:nvPr>
            <p:ph type="body" sz="half" idx="2"/>
          </p:nvPr>
        </p:nvSpPr>
        <p:spPr>
          <a:xfrm>
            <a:off x="2389717" y="5367383"/>
            <a:ext cx="7315200" cy="804863"/>
          </a:xfrm>
        </p:spPr>
        <p:txBody>
          <a:bodyPr/>
          <a:lstStyle>
            <a:lvl1pPr marL="0" indent="0">
              <a:buNone/>
              <a:defRPr sz="1900"/>
            </a:lvl1pPr>
            <a:lvl2pPr marL="609043" indent="0">
              <a:buNone/>
              <a:defRPr sz="1600"/>
            </a:lvl2pPr>
            <a:lvl3pPr marL="1218150" indent="0">
              <a:buNone/>
              <a:defRPr sz="1300"/>
            </a:lvl3pPr>
            <a:lvl4pPr marL="1827213" indent="0">
              <a:buNone/>
              <a:defRPr sz="1200"/>
            </a:lvl4pPr>
            <a:lvl5pPr marL="2436298" indent="0">
              <a:buNone/>
              <a:defRPr sz="1200"/>
            </a:lvl5pPr>
            <a:lvl6pPr marL="3045340" indent="0">
              <a:buNone/>
              <a:defRPr sz="1200"/>
            </a:lvl6pPr>
            <a:lvl7pPr marL="3654383" indent="0">
              <a:buNone/>
              <a:defRPr sz="1200"/>
            </a:lvl7pPr>
            <a:lvl8pPr marL="4263467" indent="0">
              <a:buNone/>
              <a:defRPr sz="1200"/>
            </a:lvl8pPr>
            <a:lvl9pPr marL="487253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884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1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xmlns="" id="{9FCE0218-EA4D-4289-AB96-22F1BB1B6E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224408" y="3101636"/>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122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1911" y="3632609"/>
            <a:ext cx="8347873" cy="2036067"/>
          </a:xfrm>
          <a:noFill/>
          <a:effectLst>
            <a:outerShdw blurRad="50800" dist="38100" dir="2700000" algn="tl" rotWithShape="0">
              <a:prstClr val="black">
                <a:alpha val="40000"/>
              </a:prstClr>
            </a:outerShdw>
          </a:effectLst>
        </p:spPr>
        <p:txBody>
          <a:bodyPr>
            <a:normAutofit/>
          </a:bodyPr>
          <a:lstStyle>
            <a:lvl1pPr algn="r">
              <a:defRPr sz="4800">
                <a:solidFill>
                  <a:srgbClr val="4C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39" y="2818181"/>
            <a:ext cx="10791153" cy="814427"/>
          </a:xfrm>
        </p:spPr>
        <p:txBody>
          <a:bodyPr>
            <a:normAutofit/>
          </a:bodyPr>
          <a:lstStyle>
            <a:lvl1pPr marL="0" indent="0" algn="r">
              <a:buNone/>
              <a:defRPr sz="3700" b="0" i="0">
                <a:solidFill>
                  <a:schemeClr val="bg1"/>
                </a:solidFill>
              </a:defRPr>
            </a:lvl1pPr>
            <a:lvl2pPr marL="609219" indent="0" algn="ctr">
              <a:buNone/>
              <a:defRPr>
                <a:solidFill>
                  <a:schemeClr val="tx1">
                    <a:tint val="75000"/>
                  </a:schemeClr>
                </a:solidFill>
              </a:defRPr>
            </a:lvl2pPr>
            <a:lvl3pPr marL="1218480" indent="0" algn="ctr">
              <a:buNone/>
              <a:defRPr>
                <a:solidFill>
                  <a:schemeClr val="tx1">
                    <a:tint val="75000"/>
                  </a:schemeClr>
                </a:solidFill>
              </a:defRPr>
            </a:lvl3pPr>
            <a:lvl4pPr marL="1827712" indent="0" algn="ctr">
              <a:buNone/>
              <a:defRPr>
                <a:solidFill>
                  <a:schemeClr val="tx1">
                    <a:tint val="75000"/>
                  </a:schemeClr>
                </a:solidFill>
              </a:defRPr>
            </a:lvl4pPr>
            <a:lvl5pPr marL="2436958" indent="0" algn="ctr">
              <a:buNone/>
              <a:defRPr>
                <a:solidFill>
                  <a:schemeClr val="tx1">
                    <a:tint val="75000"/>
                  </a:schemeClr>
                </a:solidFill>
              </a:defRPr>
            </a:lvl5pPr>
            <a:lvl6pPr marL="3046176" indent="0" algn="ctr">
              <a:buNone/>
              <a:defRPr>
                <a:solidFill>
                  <a:schemeClr val="tx1">
                    <a:tint val="75000"/>
                  </a:schemeClr>
                </a:solidFill>
              </a:defRPr>
            </a:lvl6pPr>
            <a:lvl7pPr marL="3655395" indent="0" algn="ctr">
              <a:buNone/>
              <a:defRPr>
                <a:solidFill>
                  <a:schemeClr val="tx1">
                    <a:tint val="75000"/>
                  </a:schemeClr>
                </a:solidFill>
              </a:defRPr>
            </a:lvl7pPr>
            <a:lvl8pPr marL="4264640" indent="0" algn="ctr">
              <a:buNone/>
              <a:defRPr>
                <a:solidFill>
                  <a:schemeClr val="tx1">
                    <a:tint val="75000"/>
                  </a:schemeClr>
                </a:solidFill>
              </a:defRPr>
            </a:lvl8pPr>
            <a:lvl9pPr marL="4873873"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312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782113"/>
            <a:ext cx="10994760"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1800146"/>
            <a:ext cx="10994760" cy="4479340"/>
          </a:xfrm>
        </p:spPr>
        <p:txBody>
          <a:bodyPr/>
          <a:lstStyle>
            <a:lvl1pPr algn="l">
              <a:defRPr sz="37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51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 xmlns:a16="http://schemas.microsoft.com/office/drawing/2014/main" id="{805F1696-7D6B-4055-94C3-E4C179F63596}"/>
              </a:ext>
            </a:extLst>
          </p:cNvPr>
          <p:cNvSpPr/>
          <p:nvPr userDrawn="1"/>
        </p:nvSpPr>
        <p:spPr>
          <a:xfrm flipH="1" flipV="1">
            <a:off x="1839685" y="-4"/>
            <a:ext cx="10352315" cy="563880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8" name="Picture Placeholder 17">
            <a:extLst>
              <a:ext uri="{FF2B5EF4-FFF2-40B4-BE49-F238E27FC236}">
                <a16:creationId xmlns="" xmlns:a16="http://schemas.microsoft.com/office/drawing/2014/main" id="{8B9EC3A9-7039-403A-9414-429521308AE7}"/>
              </a:ext>
            </a:extLst>
          </p:cNvPr>
          <p:cNvSpPr>
            <a:spLocks noGrp="1"/>
          </p:cNvSpPr>
          <p:nvPr>
            <p:ph type="pic" sz="quarter" idx="14"/>
          </p:nvPr>
        </p:nvSpPr>
        <p:spPr>
          <a:xfrm>
            <a:off x="6170180" y="1435102"/>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lIns="91370" tIns="45718" rIns="456783" bIns="45718" anchor="ctr">
            <a:noAutofit/>
          </a:bodyPr>
          <a:lstStyle>
            <a:lvl1pPr marL="0" indent="0" algn="r">
              <a:buNone/>
              <a:defRPr>
                <a:solidFill>
                  <a:schemeClr val="tx1"/>
                </a:solidFill>
              </a:defRPr>
            </a:lvl1pPr>
          </a:lstStyle>
          <a:p>
            <a:r>
              <a:rPr lang="en-US" noProof="0" smtClean="0"/>
              <a:t>Click icon to add picture</a:t>
            </a:r>
            <a:endParaRPr lang="en-US" noProof="0" dirty="0"/>
          </a:p>
        </p:txBody>
      </p:sp>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531380" y="3129541"/>
            <a:ext cx="4942829" cy="2958275"/>
          </a:xfrm>
          <a:prstGeom prst="rect">
            <a:avLst/>
          </a:prstGeom>
        </p:spPr>
        <p:txBody>
          <a:bodyPr lIns="91370" tIns="45718" rIns="91370" bIns="45718">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9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2978195" y="-5"/>
            <a:ext cx="4121151"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10352316" y="1185454"/>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531379" y="2496149"/>
            <a:ext cx="7342621" cy="608895"/>
          </a:xfrm>
          <a:prstGeom prst="rect">
            <a:avLst/>
          </a:prstGeom>
        </p:spPr>
        <p:txBody>
          <a:bodyPr lIns="91370" tIns="45718" rIns="91370" bIns="45718"/>
          <a:lstStyle>
            <a:lvl1pPr marL="0" indent="0">
              <a:buNone/>
              <a:defRPr sz="2000" spc="300">
                <a:solidFill>
                  <a:schemeClr val="bg2">
                    <a:lumMod val="50000"/>
                  </a:schemeClr>
                </a:solidFill>
              </a:defRPr>
            </a:lvl1pPr>
            <a:lvl2pPr marL="456783" indent="0">
              <a:buNone/>
              <a:defRPr/>
            </a:lvl2pPr>
          </a:lstStyle>
          <a:p>
            <a:pPr lvl="0"/>
            <a:r>
              <a:rPr lang="en-US" noProof="0"/>
              <a:t>CLICK TO SUBTITLE STYLE</a:t>
            </a:r>
          </a:p>
        </p:txBody>
      </p:sp>
      <p:sp>
        <p:nvSpPr>
          <p:cNvPr id="19" name="Title 1" title="Title ">
            <a:extLst>
              <a:ext uri="{FF2B5EF4-FFF2-40B4-BE49-F238E27FC236}">
                <a16:creationId xmlns="" xmlns:a16="http://schemas.microsoft.com/office/drawing/2014/main" id="{2DB9D671-9FC8-4306-96B7-D9D585694B83}"/>
              </a:ext>
            </a:extLst>
          </p:cNvPr>
          <p:cNvSpPr>
            <a:spLocks noGrp="1"/>
          </p:cNvSpPr>
          <p:nvPr>
            <p:ph type="title" hasCustomPrompt="1"/>
          </p:nvPr>
        </p:nvSpPr>
        <p:spPr>
          <a:xfrm>
            <a:off x="531384" y="1241120"/>
            <a:ext cx="7342623" cy="1215567"/>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 xmlns:a16="http://schemas.microsoft.com/office/drawing/2014/main" id="{5E24A5A7-66A2-7F43-9A7A-5E13F74F8C0E}"/>
              </a:ext>
            </a:extLst>
          </p:cNvPr>
          <p:cNvSpPr txBox="1"/>
          <p:nvPr userDrawn="1"/>
        </p:nvSpPr>
        <p:spPr>
          <a:xfrm>
            <a:off x="11072379" y="235735"/>
            <a:ext cx="828005" cy="625812"/>
          </a:xfrm>
          <a:prstGeom prst="rect">
            <a:avLst/>
          </a:prstGeom>
          <a:noFill/>
        </p:spPr>
        <p:txBody>
          <a:bodyPr wrap="none" lIns="91370" tIns="45718" rIns="91370" bIns="45718" rtlCol="0">
            <a:spAutoFit/>
          </a:bodyPr>
          <a:lstStyle/>
          <a:p>
            <a:r>
              <a:rPr lang="en-US" sz="35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519" y="578507"/>
            <a:ext cx="8347873" cy="763525"/>
          </a:xfrm>
        </p:spPr>
        <p:txBody>
          <a:bodyPr>
            <a:normAutofit/>
          </a:bodyPr>
          <a:lstStyle>
            <a:lvl1pPr algn="l">
              <a:defRPr sz="4800">
                <a:solidFill>
                  <a:srgbClr val="4C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245519" y="1596541"/>
            <a:ext cx="8347873" cy="4477808"/>
          </a:xfrm>
        </p:spPr>
        <p:txBody>
          <a:bodyPr/>
          <a:lstStyle>
            <a:lvl1pPr>
              <a:defRPr sz="3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226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219" indent="0">
              <a:buNone/>
              <a:defRPr sz="2400">
                <a:solidFill>
                  <a:schemeClr val="tx1">
                    <a:tint val="75000"/>
                  </a:schemeClr>
                </a:solidFill>
              </a:defRPr>
            </a:lvl2pPr>
            <a:lvl3pPr marL="1218480" indent="0">
              <a:buNone/>
              <a:defRPr sz="2100">
                <a:solidFill>
                  <a:schemeClr val="tx1">
                    <a:tint val="75000"/>
                  </a:schemeClr>
                </a:solidFill>
              </a:defRPr>
            </a:lvl3pPr>
            <a:lvl4pPr marL="1827712" indent="0">
              <a:buNone/>
              <a:defRPr sz="1900">
                <a:solidFill>
                  <a:schemeClr val="tx1">
                    <a:tint val="75000"/>
                  </a:schemeClr>
                </a:solidFill>
              </a:defRPr>
            </a:lvl4pPr>
            <a:lvl5pPr marL="2436958" indent="0">
              <a:buNone/>
              <a:defRPr sz="1900">
                <a:solidFill>
                  <a:schemeClr val="tx1">
                    <a:tint val="75000"/>
                  </a:schemeClr>
                </a:solidFill>
              </a:defRPr>
            </a:lvl5pPr>
            <a:lvl6pPr marL="3046176" indent="0">
              <a:buNone/>
              <a:defRPr sz="1900">
                <a:solidFill>
                  <a:schemeClr val="tx1">
                    <a:tint val="75000"/>
                  </a:schemeClr>
                </a:solidFill>
              </a:defRPr>
            </a:lvl6pPr>
            <a:lvl7pPr marL="3655395" indent="0">
              <a:buNone/>
              <a:defRPr sz="1900">
                <a:solidFill>
                  <a:schemeClr val="tx1">
                    <a:tint val="75000"/>
                  </a:schemeClr>
                </a:solidFill>
              </a:defRPr>
            </a:lvl7pPr>
            <a:lvl8pPr marL="4264640" indent="0">
              <a:buNone/>
              <a:defRPr sz="1900">
                <a:solidFill>
                  <a:schemeClr val="tx1">
                    <a:tint val="75000"/>
                  </a:schemeClr>
                </a:solidFill>
              </a:defRPr>
            </a:lvl8pPr>
            <a:lvl9pPr marL="487387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715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749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7" y="782113"/>
            <a:ext cx="10994761"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40" y="2207361"/>
            <a:ext cx="5386917" cy="639763"/>
          </a:xfrm>
        </p:spPr>
        <p:txBody>
          <a:bodyPr anchor="b"/>
          <a:lstStyle>
            <a:lvl1pPr marL="0" indent="0" algn="ctr">
              <a:buNone/>
              <a:defRPr sz="3200" b="1">
                <a:solidFill>
                  <a:schemeClr val="tx1"/>
                </a:solidFill>
              </a:defRPr>
            </a:lvl1pPr>
            <a:lvl2pPr marL="609219" indent="0">
              <a:buNone/>
              <a:defRPr sz="2700" b="1"/>
            </a:lvl2pPr>
            <a:lvl3pPr marL="1218480" indent="0">
              <a:buNone/>
              <a:defRPr sz="2400" b="1"/>
            </a:lvl3pPr>
            <a:lvl4pPr marL="1827712" indent="0">
              <a:buNone/>
              <a:defRPr sz="2100" b="1"/>
            </a:lvl4pPr>
            <a:lvl5pPr marL="2436958" indent="0">
              <a:buNone/>
              <a:defRPr sz="2100" b="1"/>
            </a:lvl5pPr>
            <a:lvl6pPr marL="3046176" indent="0">
              <a:buNone/>
              <a:defRPr sz="2100" b="1"/>
            </a:lvl6pPr>
            <a:lvl7pPr marL="3655395" indent="0">
              <a:buNone/>
              <a:defRPr sz="2100" b="1"/>
            </a:lvl7pPr>
            <a:lvl8pPr marL="4264640" indent="0">
              <a:buNone/>
              <a:defRPr sz="2100" b="1"/>
            </a:lvl8pPr>
            <a:lvl9pPr marL="4873873"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715840" y="3021812"/>
            <a:ext cx="5386917"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31" y="2207361"/>
            <a:ext cx="5389033" cy="639763"/>
          </a:xfrm>
        </p:spPr>
        <p:txBody>
          <a:bodyPr anchor="b"/>
          <a:lstStyle>
            <a:lvl1pPr marL="0" indent="0" algn="ctr">
              <a:buNone/>
              <a:defRPr sz="3200" b="1">
                <a:solidFill>
                  <a:schemeClr val="tx1"/>
                </a:solidFill>
              </a:defRPr>
            </a:lvl1pPr>
            <a:lvl2pPr marL="609219" indent="0">
              <a:buNone/>
              <a:defRPr sz="2700" b="1"/>
            </a:lvl2pPr>
            <a:lvl3pPr marL="1218480" indent="0">
              <a:buNone/>
              <a:defRPr sz="2400" b="1"/>
            </a:lvl3pPr>
            <a:lvl4pPr marL="1827712" indent="0">
              <a:buNone/>
              <a:defRPr sz="2100" b="1"/>
            </a:lvl4pPr>
            <a:lvl5pPr marL="2436958" indent="0">
              <a:buNone/>
              <a:defRPr sz="2100" b="1"/>
            </a:lvl5pPr>
            <a:lvl6pPr marL="3046176" indent="0">
              <a:buNone/>
              <a:defRPr sz="2100" b="1"/>
            </a:lvl6pPr>
            <a:lvl7pPr marL="3655395" indent="0">
              <a:buNone/>
              <a:defRPr sz="2100" b="1"/>
            </a:lvl7pPr>
            <a:lvl8pPr marL="4264640" indent="0">
              <a:buNone/>
              <a:defRPr sz="2100" b="1"/>
            </a:lvl8pPr>
            <a:lvl9pPr marL="4873873"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096031" y="3021812"/>
            <a:ext cx="5389033"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2950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9130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576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219" indent="0">
              <a:buNone/>
              <a:defRPr sz="1600"/>
            </a:lvl2pPr>
            <a:lvl3pPr marL="1218480" indent="0">
              <a:buNone/>
              <a:defRPr sz="1300"/>
            </a:lvl3pPr>
            <a:lvl4pPr marL="1827712" indent="0">
              <a:buNone/>
              <a:defRPr sz="1200"/>
            </a:lvl4pPr>
            <a:lvl5pPr marL="2436958" indent="0">
              <a:buNone/>
              <a:defRPr sz="1200"/>
            </a:lvl5pPr>
            <a:lvl6pPr marL="3046176" indent="0">
              <a:buNone/>
              <a:defRPr sz="1200"/>
            </a:lvl6pPr>
            <a:lvl7pPr marL="3655395" indent="0">
              <a:buNone/>
              <a:defRPr sz="1200"/>
            </a:lvl7pPr>
            <a:lvl8pPr marL="4264640" indent="0">
              <a:buNone/>
              <a:defRPr sz="1200"/>
            </a:lvl8pPr>
            <a:lvl9pPr marL="487387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280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219" indent="0">
              <a:buNone/>
              <a:defRPr sz="3700"/>
            </a:lvl2pPr>
            <a:lvl3pPr marL="1218480" indent="0">
              <a:buNone/>
              <a:defRPr sz="3200"/>
            </a:lvl3pPr>
            <a:lvl4pPr marL="1827712" indent="0">
              <a:buNone/>
              <a:defRPr sz="2700"/>
            </a:lvl4pPr>
            <a:lvl5pPr marL="2436958" indent="0">
              <a:buNone/>
              <a:defRPr sz="2700"/>
            </a:lvl5pPr>
            <a:lvl6pPr marL="3046176" indent="0">
              <a:buNone/>
              <a:defRPr sz="2700"/>
            </a:lvl6pPr>
            <a:lvl7pPr marL="3655395" indent="0">
              <a:buNone/>
              <a:defRPr sz="2700"/>
            </a:lvl7pPr>
            <a:lvl8pPr marL="4264640" indent="0">
              <a:buNone/>
              <a:defRPr sz="2700"/>
            </a:lvl8pPr>
            <a:lvl9pPr marL="4873873" indent="0">
              <a:buNone/>
              <a:defRPr sz="2700"/>
            </a:lvl9pPr>
          </a:lstStyle>
          <a:p>
            <a:endParaRPr lang="en-US"/>
          </a:p>
        </p:txBody>
      </p:sp>
      <p:sp>
        <p:nvSpPr>
          <p:cNvPr id="4" name="Text Placeholder 3"/>
          <p:cNvSpPr>
            <a:spLocks noGrp="1"/>
          </p:cNvSpPr>
          <p:nvPr>
            <p:ph type="body" sz="half" idx="2"/>
          </p:nvPr>
        </p:nvSpPr>
        <p:spPr>
          <a:xfrm>
            <a:off x="2389717" y="5367369"/>
            <a:ext cx="7315200" cy="804863"/>
          </a:xfrm>
        </p:spPr>
        <p:txBody>
          <a:bodyPr/>
          <a:lstStyle>
            <a:lvl1pPr marL="0" indent="0">
              <a:buNone/>
              <a:defRPr sz="1900"/>
            </a:lvl1pPr>
            <a:lvl2pPr marL="609219" indent="0">
              <a:buNone/>
              <a:defRPr sz="1600"/>
            </a:lvl2pPr>
            <a:lvl3pPr marL="1218480" indent="0">
              <a:buNone/>
              <a:defRPr sz="1300"/>
            </a:lvl3pPr>
            <a:lvl4pPr marL="1827712" indent="0">
              <a:buNone/>
              <a:defRPr sz="1200"/>
            </a:lvl4pPr>
            <a:lvl5pPr marL="2436958" indent="0">
              <a:buNone/>
              <a:defRPr sz="1200"/>
            </a:lvl5pPr>
            <a:lvl6pPr marL="3046176" indent="0">
              <a:buNone/>
              <a:defRPr sz="1200"/>
            </a:lvl6pPr>
            <a:lvl7pPr marL="3655395" indent="0">
              <a:buNone/>
              <a:defRPr sz="1200"/>
            </a:lvl7pPr>
            <a:lvl8pPr marL="4264640" indent="0">
              <a:buNone/>
              <a:defRPr sz="1200"/>
            </a:lvl8pPr>
            <a:lvl9pPr marL="487387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521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913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xmlns="" id="{9FCE0218-EA4D-4289-AB96-22F1BB1B6E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224408" y="3101636"/>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1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9111EB29-9262-4594-8717-356AB3816AA6}"/>
              </a:ext>
            </a:extLst>
          </p:cNvPr>
          <p:cNvSpPr/>
          <p:nvPr userDrawn="1"/>
        </p:nvSpPr>
        <p:spPr>
          <a:xfrm>
            <a:off x="0" y="4"/>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22" name="Straight Connector 21">
            <a:extLst>
              <a:ext uri="{FF2B5EF4-FFF2-40B4-BE49-F238E27FC236}">
                <a16:creationId xmlns="" xmlns:a16="http://schemas.microsoft.com/office/drawing/2014/main" id="{01AF1CF9-9F46-4541-8FF1-B9C53244EE1A}"/>
              </a:ext>
            </a:extLst>
          </p:cNvPr>
          <p:cNvCxnSpPr>
            <a:cxnSpLocks/>
          </p:cNvCxnSpPr>
          <p:nvPr userDrawn="1"/>
        </p:nvCxnSpPr>
        <p:spPr>
          <a:xfrm flipH="1" flipV="1">
            <a:off x="-9247" y="3633968"/>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 xmlns:a16="http://schemas.microsoft.com/office/drawing/2014/main" id="{AB0E1BA4-80FE-4826-BA2F-083C3A5BB7FA}"/>
              </a:ext>
            </a:extLst>
          </p:cNvPr>
          <p:cNvGrpSpPr/>
          <p:nvPr userDrawn="1"/>
        </p:nvGrpSpPr>
        <p:grpSpPr>
          <a:xfrm flipH="1">
            <a:off x="7561328" y="4"/>
            <a:ext cx="4831840" cy="3541007"/>
            <a:chOff x="-192127" y="-2"/>
            <a:chExt cx="4831840" cy="3367272"/>
          </a:xfrm>
        </p:grpSpPr>
        <p:sp>
          <p:nvSpPr>
            <p:cNvPr id="26" name="Diagonal Stripe 25">
              <a:extLst>
                <a:ext uri="{FF2B5EF4-FFF2-40B4-BE49-F238E27FC236}">
                  <a16:creationId xmlns=""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 xmlns:a16="http://schemas.microsoft.com/office/drawing/2014/main" id="{B2E19FBD-2379-4B3B-910D-F51E007CB63F}"/>
              </a:ext>
            </a:extLst>
          </p:cNvPr>
          <p:cNvSpPr>
            <a:spLocks noGrp="1"/>
          </p:cNvSpPr>
          <p:nvPr userDrawn="1">
            <p:ph type="body" idx="1"/>
          </p:nvPr>
        </p:nvSpPr>
        <p:spPr>
          <a:xfrm>
            <a:off x="520697" y="2104891"/>
            <a:ext cx="5475291" cy="781188"/>
          </a:xfrm>
          <a:prstGeom prst="rect">
            <a:avLst/>
          </a:prstGeom>
        </p:spPr>
        <p:txBody>
          <a:bodyPr lIns="91370" tIns="45718" rIns="91370" bIns="45718" anchor="b">
            <a:normAutofit/>
          </a:bodyPr>
          <a:lstStyle>
            <a:lvl1pPr marL="0" indent="0">
              <a:lnSpc>
                <a:spcPct val="100000"/>
              </a:lnSpc>
              <a:spcBef>
                <a:spcPts val="0"/>
              </a:spcBef>
              <a:buNone/>
              <a:defRPr sz="2800" b="1">
                <a:solidFill>
                  <a:schemeClr val="accent2"/>
                </a:solidFill>
              </a:defRPr>
            </a:lvl1pPr>
            <a:lvl2pPr marL="456783" indent="0">
              <a:buNone/>
              <a:defRPr sz="2000" b="1"/>
            </a:lvl2pPr>
            <a:lvl3pPr marL="913606" indent="0">
              <a:buNone/>
              <a:defRPr sz="1900" b="1"/>
            </a:lvl3pPr>
            <a:lvl4pPr marL="1370410" indent="0">
              <a:buNone/>
              <a:defRPr sz="1600" b="1"/>
            </a:lvl4pPr>
            <a:lvl5pPr marL="1827213" indent="0">
              <a:buNone/>
              <a:defRPr sz="1600" b="1"/>
            </a:lvl5pPr>
            <a:lvl6pPr marL="2284038" indent="0">
              <a:buNone/>
              <a:defRPr sz="1600" b="1"/>
            </a:lvl6pPr>
            <a:lvl7pPr marL="2740818" indent="0">
              <a:buNone/>
              <a:defRPr sz="1600" b="1"/>
            </a:lvl7pPr>
            <a:lvl8pPr marL="3197600" indent="0">
              <a:buNone/>
              <a:defRPr sz="1600" b="1"/>
            </a:lvl8pPr>
            <a:lvl9pPr marL="3654383" indent="0">
              <a:buNone/>
              <a:defRPr sz="1600" b="1"/>
            </a:lvl9pPr>
          </a:lstStyle>
          <a:p>
            <a:pPr lvl="0"/>
            <a:r>
              <a:rPr lang="en-US" noProof="0" smtClean="0"/>
              <a:t>Edit Master text styles</a:t>
            </a:r>
          </a:p>
        </p:txBody>
      </p:sp>
      <p:sp>
        <p:nvSpPr>
          <p:cNvPr id="18" name="Content Placeholder 3" title="Bullet Points">
            <a:extLst>
              <a:ext uri="{FF2B5EF4-FFF2-40B4-BE49-F238E27FC236}">
                <a16:creationId xmlns="" xmlns:a16="http://schemas.microsoft.com/office/drawing/2014/main" id="{8715E757-6584-4841-8154-C92E70E0CD6B}"/>
              </a:ext>
            </a:extLst>
          </p:cNvPr>
          <p:cNvSpPr>
            <a:spLocks noGrp="1"/>
          </p:cNvSpPr>
          <p:nvPr userDrawn="1">
            <p:ph sz="half" idx="13"/>
          </p:nvPr>
        </p:nvSpPr>
        <p:spPr>
          <a:xfrm>
            <a:off x="520697" y="2886076"/>
            <a:ext cx="5475291" cy="3232149"/>
          </a:xfrm>
          <a:prstGeom prst="rect">
            <a:avLst/>
          </a:prstGeom>
        </p:spPr>
        <p:txBody>
          <a:bodyPr lIns="91370" tIns="45718" rIns="91370" bIns="45718">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19" name="Text Placeholder 4">
            <a:extLst>
              <a:ext uri="{FF2B5EF4-FFF2-40B4-BE49-F238E27FC236}">
                <a16:creationId xmlns="" xmlns:a16="http://schemas.microsoft.com/office/drawing/2014/main" id="{47CDC5A2-8836-4ED3-8E78-18C24853D882}"/>
              </a:ext>
            </a:extLst>
          </p:cNvPr>
          <p:cNvSpPr>
            <a:spLocks noGrp="1"/>
          </p:cNvSpPr>
          <p:nvPr userDrawn="1">
            <p:ph type="body" sz="quarter" idx="14"/>
          </p:nvPr>
        </p:nvSpPr>
        <p:spPr>
          <a:xfrm>
            <a:off x="6186713" y="2104891"/>
            <a:ext cx="5475600" cy="781188"/>
          </a:xfrm>
          <a:prstGeom prst="rect">
            <a:avLst/>
          </a:prstGeom>
        </p:spPr>
        <p:txBody>
          <a:bodyPr lIns="91370" tIns="45718" rIns="91370" bIns="45718" anchor="b">
            <a:normAutofit/>
          </a:bodyPr>
          <a:lstStyle>
            <a:lvl1pPr marL="0" indent="0">
              <a:lnSpc>
                <a:spcPct val="100000"/>
              </a:lnSpc>
              <a:buNone/>
              <a:defRPr sz="2800" b="1">
                <a:solidFill>
                  <a:schemeClr val="accent2"/>
                </a:solidFill>
              </a:defRPr>
            </a:lvl1pPr>
            <a:lvl2pPr marL="456783" indent="0">
              <a:buNone/>
              <a:defRPr sz="2000" b="1"/>
            </a:lvl2pPr>
            <a:lvl3pPr marL="913606" indent="0">
              <a:buNone/>
              <a:defRPr sz="1900" b="1"/>
            </a:lvl3pPr>
            <a:lvl4pPr marL="1370410" indent="0">
              <a:buNone/>
              <a:defRPr sz="1600" b="1"/>
            </a:lvl4pPr>
            <a:lvl5pPr marL="1827213" indent="0">
              <a:buNone/>
              <a:defRPr sz="1600" b="1"/>
            </a:lvl5pPr>
            <a:lvl6pPr marL="2284038" indent="0">
              <a:buNone/>
              <a:defRPr sz="1600" b="1"/>
            </a:lvl6pPr>
            <a:lvl7pPr marL="2740818" indent="0">
              <a:buNone/>
              <a:defRPr sz="1600" b="1"/>
            </a:lvl7pPr>
            <a:lvl8pPr marL="3197600" indent="0">
              <a:buNone/>
              <a:defRPr sz="1600" b="1"/>
            </a:lvl8pPr>
            <a:lvl9pPr marL="3654383" indent="0">
              <a:buNone/>
              <a:defRPr sz="1600" b="1"/>
            </a:lvl9pPr>
          </a:lstStyle>
          <a:p>
            <a:pPr lvl="0"/>
            <a:r>
              <a:rPr lang="en-US" noProof="0" smtClean="0"/>
              <a:t>Edit Master text styles</a:t>
            </a:r>
          </a:p>
        </p:txBody>
      </p:sp>
      <p:sp>
        <p:nvSpPr>
          <p:cNvPr id="20" name="Content Placeholder 5" title="Bullet Points">
            <a:extLst>
              <a:ext uri="{FF2B5EF4-FFF2-40B4-BE49-F238E27FC236}">
                <a16:creationId xmlns=""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lIns="91370" tIns="45718" rIns="91370" bIns="45718">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smtClean="0"/>
              <a:t>Edit Master text styles</a:t>
            </a:r>
          </a:p>
          <a:p>
            <a:pPr lvl="1">
              <a:buClr>
                <a:schemeClr val="accent2"/>
              </a:buClr>
            </a:pPr>
            <a:r>
              <a:rPr lang="en-US" noProof="0" smtClean="0"/>
              <a:t>Second level</a:t>
            </a:r>
          </a:p>
          <a:p>
            <a:pPr lvl="2">
              <a:buClr>
                <a:schemeClr val="accent2"/>
              </a:buClr>
            </a:pPr>
            <a:r>
              <a:rPr lang="en-US" noProof="0" smtClean="0"/>
              <a:t>Third level</a:t>
            </a:r>
          </a:p>
          <a:p>
            <a:pPr lvl="3">
              <a:buClr>
                <a:schemeClr val="accent2"/>
              </a:buClr>
            </a:pPr>
            <a:r>
              <a:rPr lang="en-US" noProof="0" smtClean="0"/>
              <a:t>Fourth level</a:t>
            </a:r>
          </a:p>
          <a:p>
            <a:pPr lvl="4">
              <a:buClr>
                <a:schemeClr val="accent2"/>
              </a:buClr>
            </a:pPr>
            <a:r>
              <a:rPr lang="en-US" noProof="0" smtClean="0"/>
              <a:t>Fifth level</a:t>
            </a:r>
            <a:endParaRPr lang="en-US" noProof="0"/>
          </a:p>
        </p:txBody>
      </p:sp>
      <p:sp>
        <p:nvSpPr>
          <p:cNvPr id="24" name="Text Placeholder 4" title="Subtitle">
            <a:extLst>
              <a:ext uri="{FF2B5EF4-FFF2-40B4-BE49-F238E27FC236}">
                <a16:creationId xmlns="" xmlns:a16="http://schemas.microsoft.com/office/drawing/2014/main" id="{77DB65FF-A89E-4562-8251-2BB63EFDD28E}"/>
              </a:ext>
            </a:extLst>
          </p:cNvPr>
          <p:cNvSpPr>
            <a:spLocks noGrp="1"/>
          </p:cNvSpPr>
          <p:nvPr userDrawn="1">
            <p:ph type="body" sz="quarter" idx="16" hasCustomPrompt="1"/>
          </p:nvPr>
        </p:nvSpPr>
        <p:spPr>
          <a:xfrm>
            <a:off x="520495" y="1376979"/>
            <a:ext cx="7368596" cy="608895"/>
          </a:xfrm>
          <a:prstGeom prst="rect">
            <a:avLst/>
          </a:prstGeom>
        </p:spPr>
        <p:txBody>
          <a:bodyPr lIns="91370" tIns="45718" rIns="91370" bIns="45718"/>
          <a:lstStyle>
            <a:lvl1pPr marL="0" indent="0">
              <a:buNone/>
              <a:defRPr sz="2000" spc="300">
                <a:solidFill>
                  <a:schemeClr val="bg1"/>
                </a:solidFill>
              </a:defRPr>
            </a:lvl1pPr>
            <a:lvl2pPr marL="456783" indent="0">
              <a:buNone/>
              <a:defRPr/>
            </a:lvl2pPr>
          </a:lstStyle>
          <a:p>
            <a:pPr lvl="0"/>
            <a:r>
              <a:rPr lang="en-US" noProof="0"/>
              <a:t>CLICK TO SUBTITLE STYLE</a:t>
            </a:r>
          </a:p>
        </p:txBody>
      </p:sp>
      <p:sp>
        <p:nvSpPr>
          <p:cNvPr id="25" name="TextBox 24">
            <a:extLst>
              <a:ext uri="{FF2B5EF4-FFF2-40B4-BE49-F238E27FC236}">
                <a16:creationId xmlns="" xmlns:a16="http://schemas.microsoft.com/office/drawing/2014/main" id="{F0BB4D3D-930C-4FF4-BB7C-2CB24208150C}"/>
              </a:ext>
            </a:extLst>
          </p:cNvPr>
          <p:cNvSpPr txBox="1"/>
          <p:nvPr userDrawn="1"/>
        </p:nvSpPr>
        <p:spPr>
          <a:xfrm>
            <a:off x="11072379" y="235735"/>
            <a:ext cx="828005" cy="625812"/>
          </a:xfrm>
          <a:prstGeom prst="rect">
            <a:avLst/>
          </a:prstGeom>
          <a:noFill/>
        </p:spPr>
        <p:txBody>
          <a:bodyPr wrap="none" lIns="91370" tIns="45718" rIns="91370" bIns="45718" rtlCol="0">
            <a:spAutoFit/>
          </a:bodyPr>
          <a:lstStyle/>
          <a:p>
            <a:r>
              <a:rPr lang="en-US" sz="35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 xmlns:a16="http://schemas.microsoft.com/office/drawing/2014/main" id="{C3CC34F4-862A-42E7-B2FA-7B511CC2E879}"/>
              </a:ext>
            </a:extLst>
          </p:cNvPr>
          <p:cNvSpPr>
            <a:spLocks noGrp="1"/>
          </p:cNvSpPr>
          <p:nvPr userDrawn="1">
            <p:ph type="title" hasCustomPrompt="1"/>
          </p:nvPr>
        </p:nvSpPr>
        <p:spPr>
          <a:xfrm>
            <a:off x="518680" y="209043"/>
            <a:ext cx="8333223"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1911" y="3632609"/>
            <a:ext cx="8347873" cy="2036067"/>
          </a:xfrm>
          <a:noFill/>
          <a:effectLst>
            <a:outerShdw blurRad="50800" dist="38100" dir="2700000" algn="tl" rotWithShape="0">
              <a:prstClr val="black">
                <a:alpha val="40000"/>
              </a:prstClr>
            </a:outerShdw>
          </a:effectLst>
        </p:spPr>
        <p:txBody>
          <a:bodyPr>
            <a:normAutofit/>
          </a:bodyPr>
          <a:lstStyle>
            <a:lvl1pPr algn="r">
              <a:defRPr sz="4800">
                <a:solidFill>
                  <a:srgbClr val="4C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39" y="2818181"/>
            <a:ext cx="10791153" cy="814427"/>
          </a:xfrm>
        </p:spPr>
        <p:txBody>
          <a:bodyPr>
            <a:normAutofit/>
          </a:bodyPr>
          <a:lstStyle>
            <a:lvl1pPr marL="0" indent="0" algn="r">
              <a:buNone/>
              <a:defRPr sz="3700" b="0" i="0">
                <a:solidFill>
                  <a:schemeClr val="bg1"/>
                </a:solidFill>
              </a:defRPr>
            </a:lvl1pPr>
            <a:lvl2pPr marL="609251" indent="0" algn="ctr">
              <a:buNone/>
              <a:defRPr>
                <a:solidFill>
                  <a:schemeClr val="tx1">
                    <a:tint val="75000"/>
                  </a:schemeClr>
                </a:solidFill>
              </a:defRPr>
            </a:lvl2pPr>
            <a:lvl3pPr marL="1218540" indent="0" algn="ctr">
              <a:buNone/>
              <a:defRPr>
                <a:solidFill>
                  <a:schemeClr val="tx1">
                    <a:tint val="75000"/>
                  </a:schemeClr>
                </a:solidFill>
              </a:defRPr>
            </a:lvl3pPr>
            <a:lvl4pPr marL="1827802" indent="0" algn="ctr">
              <a:buNone/>
              <a:defRPr>
                <a:solidFill>
                  <a:schemeClr val="tx1">
                    <a:tint val="75000"/>
                  </a:schemeClr>
                </a:solidFill>
              </a:defRPr>
            </a:lvl4pPr>
            <a:lvl5pPr marL="2437078" indent="0" algn="ctr">
              <a:buNone/>
              <a:defRPr>
                <a:solidFill>
                  <a:schemeClr val="tx1">
                    <a:tint val="75000"/>
                  </a:schemeClr>
                </a:solidFill>
              </a:defRPr>
            </a:lvl5pPr>
            <a:lvl6pPr marL="3046328" indent="0" algn="ctr">
              <a:buNone/>
              <a:defRPr>
                <a:solidFill>
                  <a:schemeClr val="tx1">
                    <a:tint val="75000"/>
                  </a:schemeClr>
                </a:solidFill>
              </a:defRPr>
            </a:lvl6pPr>
            <a:lvl7pPr marL="3655579" indent="0" algn="ctr">
              <a:buNone/>
              <a:defRPr>
                <a:solidFill>
                  <a:schemeClr val="tx1">
                    <a:tint val="75000"/>
                  </a:schemeClr>
                </a:solidFill>
              </a:defRPr>
            </a:lvl7pPr>
            <a:lvl8pPr marL="4264853" indent="0" algn="ctr">
              <a:buNone/>
              <a:defRPr>
                <a:solidFill>
                  <a:schemeClr val="tx1">
                    <a:tint val="75000"/>
                  </a:schemeClr>
                </a:solidFill>
              </a:defRPr>
            </a:lvl8pPr>
            <a:lvl9pPr marL="4874117"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782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782113"/>
            <a:ext cx="10994760"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1800146"/>
            <a:ext cx="10994760" cy="4479340"/>
          </a:xfrm>
        </p:spPr>
        <p:txBody>
          <a:bodyPr/>
          <a:lstStyle>
            <a:lvl1pPr algn="l">
              <a:defRPr sz="37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8971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519" y="578507"/>
            <a:ext cx="8347873" cy="763525"/>
          </a:xfrm>
        </p:spPr>
        <p:txBody>
          <a:bodyPr>
            <a:normAutofit/>
          </a:bodyPr>
          <a:lstStyle>
            <a:lvl1pPr algn="l">
              <a:defRPr sz="4800">
                <a:solidFill>
                  <a:srgbClr val="4C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245519" y="1596541"/>
            <a:ext cx="8347873" cy="4477808"/>
          </a:xfrm>
        </p:spPr>
        <p:txBody>
          <a:bodyPr/>
          <a:lstStyle>
            <a:lvl1pPr>
              <a:defRPr sz="3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8832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251" indent="0">
              <a:buNone/>
              <a:defRPr sz="2400">
                <a:solidFill>
                  <a:schemeClr val="tx1">
                    <a:tint val="75000"/>
                  </a:schemeClr>
                </a:solidFill>
              </a:defRPr>
            </a:lvl2pPr>
            <a:lvl3pPr marL="1218540" indent="0">
              <a:buNone/>
              <a:defRPr sz="2100">
                <a:solidFill>
                  <a:schemeClr val="tx1">
                    <a:tint val="75000"/>
                  </a:schemeClr>
                </a:solidFill>
              </a:defRPr>
            </a:lvl3pPr>
            <a:lvl4pPr marL="1827802" indent="0">
              <a:buNone/>
              <a:defRPr sz="1900">
                <a:solidFill>
                  <a:schemeClr val="tx1">
                    <a:tint val="75000"/>
                  </a:schemeClr>
                </a:solidFill>
              </a:defRPr>
            </a:lvl4pPr>
            <a:lvl5pPr marL="2437078" indent="0">
              <a:buNone/>
              <a:defRPr sz="1900">
                <a:solidFill>
                  <a:schemeClr val="tx1">
                    <a:tint val="75000"/>
                  </a:schemeClr>
                </a:solidFill>
              </a:defRPr>
            </a:lvl5pPr>
            <a:lvl6pPr marL="3046328" indent="0">
              <a:buNone/>
              <a:defRPr sz="1900">
                <a:solidFill>
                  <a:schemeClr val="tx1">
                    <a:tint val="75000"/>
                  </a:schemeClr>
                </a:solidFill>
              </a:defRPr>
            </a:lvl6pPr>
            <a:lvl7pPr marL="3655579" indent="0">
              <a:buNone/>
              <a:defRPr sz="1900">
                <a:solidFill>
                  <a:schemeClr val="tx1">
                    <a:tint val="75000"/>
                  </a:schemeClr>
                </a:solidFill>
              </a:defRPr>
            </a:lvl7pPr>
            <a:lvl8pPr marL="4264853" indent="0">
              <a:buNone/>
              <a:defRPr sz="1900">
                <a:solidFill>
                  <a:schemeClr val="tx1">
                    <a:tint val="75000"/>
                  </a:schemeClr>
                </a:solidFill>
              </a:defRPr>
            </a:lvl8pPr>
            <a:lvl9pPr marL="487411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0556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930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7" y="782113"/>
            <a:ext cx="10994761"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40" y="2207361"/>
            <a:ext cx="5386917" cy="639763"/>
          </a:xfrm>
        </p:spPr>
        <p:txBody>
          <a:bodyPr anchor="b"/>
          <a:lstStyle>
            <a:lvl1pPr marL="0" indent="0" algn="ctr">
              <a:buNone/>
              <a:defRPr sz="3200" b="1">
                <a:solidFill>
                  <a:schemeClr val="tx1"/>
                </a:solidFill>
              </a:defRPr>
            </a:lvl1pPr>
            <a:lvl2pPr marL="609251" indent="0">
              <a:buNone/>
              <a:defRPr sz="2700" b="1"/>
            </a:lvl2pPr>
            <a:lvl3pPr marL="1218540" indent="0">
              <a:buNone/>
              <a:defRPr sz="2400" b="1"/>
            </a:lvl3pPr>
            <a:lvl4pPr marL="1827802" indent="0">
              <a:buNone/>
              <a:defRPr sz="2100" b="1"/>
            </a:lvl4pPr>
            <a:lvl5pPr marL="2437078" indent="0">
              <a:buNone/>
              <a:defRPr sz="2100" b="1"/>
            </a:lvl5pPr>
            <a:lvl6pPr marL="3046328" indent="0">
              <a:buNone/>
              <a:defRPr sz="2100" b="1"/>
            </a:lvl6pPr>
            <a:lvl7pPr marL="3655579" indent="0">
              <a:buNone/>
              <a:defRPr sz="2100" b="1"/>
            </a:lvl7pPr>
            <a:lvl8pPr marL="4264853" indent="0">
              <a:buNone/>
              <a:defRPr sz="2100" b="1"/>
            </a:lvl8pPr>
            <a:lvl9pPr marL="4874117"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715840" y="3021812"/>
            <a:ext cx="5386917"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29" y="2207361"/>
            <a:ext cx="5389033" cy="639763"/>
          </a:xfrm>
        </p:spPr>
        <p:txBody>
          <a:bodyPr anchor="b"/>
          <a:lstStyle>
            <a:lvl1pPr marL="0" indent="0" algn="ctr">
              <a:buNone/>
              <a:defRPr sz="3200" b="1">
                <a:solidFill>
                  <a:schemeClr val="tx1"/>
                </a:solidFill>
              </a:defRPr>
            </a:lvl1pPr>
            <a:lvl2pPr marL="609251" indent="0">
              <a:buNone/>
              <a:defRPr sz="2700" b="1"/>
            </a:lvl2pPr>
            <a:lvl3pPr marL="1218540" indent="0">
              <a:buNone/>
              <a:defRPr sz="2400" b="1"/>
            </a:lvl3pPr>
            <a:lvl4pPr marL="1827802" indent="0">
              <a:buNone/>
              <a:defRPr sz="2100" b="1"/>
            </a:lvl4pPr>
            <a:lvl5pPr marL="2437078" indent="0">
              <a:buNone/>
              <a:defRPr sz="2100" b="1"/>
            </a:lvl5pPr>
            <a:lvl6pPr marL="3046328" indent="0">
              <a:buNone/>
              <a:defRPr sz="2100" b="1"/>
            </a:lvl6pPr>
            <a:lvl7pPr marL="3655579" indent="0">
              <a:buNone/>
              <a:defRPr sz="2100" b="1"/>
            </a:lvl7pPr>
            <a:lvl8pPr marL="4264853" indent="0">
              <a:buNone/>
              <a:defRPr sz="2100" b="1"/>
            </a:lvl8pPr>
            <a:lvl9pPr marL="487411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096029" y="3021812"/>
            <a:ext cx="5389033"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0881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2710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9549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251" indent="0">
              <a:buNone/>
              <a:defRPr sz="1600"/>
            </a:lvl2pPr>
            <a:lvl3pPr marL="1218540" indent="0">
              <a:buNone/>
              <a:defRPr sz="1300"/>
            </a:lvl3pPr>
            <a:lvl4pPr marL="1827802" indent="0">
              <a:buNone/>
              <a:defRPr sz="1200"/>
            </a:lvl4pPr>
            <a:lvl5pPr marL="2437078" indent="0">
              <a:buNone/>
              <a:defRPr sz="1200"/>
            </a:lvl5pPr>
            <a:lvl6pPr marL="3046328" indent="0">
              <a:buNone/>
              <a:defRPr sz="1200"/>
            </a:lvl6pPr>
            <a:lvl7pPr marL="3655579" indent="0">
              <a:buNone/>
              <a:defRPr sz="1200"/>
            </a:lvl7pPr>
            <a:lvl8pPr marL="4264853" indent="0">
              <a:buNone/>
              <a:defRPr sz="1200"/>
            </a:lvl8pPr>
            <a:lvl9pPr marL="48741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183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251" indent="0">
              <a:buNone/>
              <a:defRPr sz="3700"/>
            </a:lvl2pPr>
            <a:lvl3pPr marL="1218540" indent="0">
              <a:buNone/>
              <a:defRPr sz="3200"/>
            </a:lvl3pPr>
            <a:lvl4pPr marL="1827802" indent="0">
              <a:buNone/>
              <a:defRPr sz="2700"/>
            </a:lvl4pPr>
            <a:lvl5pPr marL="2437078" indent="0">
              <a:buNone/>
              <a:defRPr sz="2700"/>
            </a:lvl5pPr>
            <a:lvl6pPr marL="3046328" indent="0">
              <a:buNone/>
              <a:defRPr sz="2700"/>
            </a:lvl6pPr>
            <a:lvl7pPr marL="3655579" indent="0">
              <a:buNone/>
              <a:defRPr sz="2700"/>
            </a:lvl7pPr>
            <a:lvl8pPr marL="4264853" indent="0">
              <a:buNone/>
              <a:defRPr sz="2700"/>
            </a:lvl8pPr>
            <a:lvl9pPr marL="4874117" indent="0">
              <a:buNone/>
              <a:defRPr sz="2700"/>
            </a:lvl9pPr>
          </a:lstStyle>
          <a:p>
            <a:endParaRPr lang="en-US"/>
          </a:p>
        </p:txBody>
      </p:sp>
      <p:sp>
        <p:nvSpPr>
          <p:cNvPr id="4" name="Text Placeholder 3"/>
          <p:cNvSpPr>
            <a:spLocks noGrp="1"/>
          </p:cNvSpPr>
          <p:nvPr>
            <p:ph type="body" sz="half" idx="2"/>
          </p:nvPr>
        </p:nvSpPr>
        <p:spPr>
          <a:xfrm>
            <a:off x="2389717" y="5367366"/>
            <a:ext cx="7315200" cy="804863"/>
          </a:xfrm>
        </p:spPr>
        <p:txBody>
          <a:bodyPr/>
          <a:lstStyle>
            <a:lvl1pPr marL="0" indent="0">
              <a:buNone/>
              <a:defRPr sz="1900"/>
            </a:lvl1pPr>
            <a:lvl2pPr marL="609251" indent="0">
              <a:buNone/>
              <a:defRPr sz="1600"/>
            </a:lvl2pPr>
            <a:lvl3pPr marL="1218540" indent="0">
              <a:buNone/>
              <a:defRPr sz="1300"/>
            </a:lvl3pPr>
            <a:lvl4pPr marL="1827802" indent="0">
              <a:buNone/>
              <a:defRPr sz="1200"/>
            </a:lvl4pPr>
            <a:lvl5pPr marL="2437078" indent="0">
              <a:buNone/>
              <a:defRPr sz="1200"/>
            </a:lvl5pPr>
            <a:lvl6pPr marL="3046328" indent="0">
              <a:buNone/>
              <a:defRPr sz="1200"/>
            </a:lvl6pPr>
            <a:lvl7pPr marL="3655579" indent="0">
              <a:buNone/>
              <a:defRPr sz="1200"/>
            </a:lvl7pPr>
            <a:lvl8pPr marL="4264853" indent="0">
              <a:buNone/>
              <a:defRPr sz="1200"/>
            </a:lvl8pPr>
            <a:lvl9pPr marL="48741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14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8FB39FF5-7AF5-4963-9346-2640496A3302}"/>
              </a:ext>
            </a:extLst>
          </p:cNvPr>
          <p:cNvSpPr/>
          <p:nvPr userDrawn="1"/>
        </p:nvSpPr>
        <p:spPr>
          <a:xfrm>
            <a:off x="0" y="4"/>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6" name="TextBox 15">
            <a:extLst>
              <a:ext uri="{FF2B5EF4-FFF2-40B4-BE49-F238E27FC236}">
                <a16:creationId xmlns="" xmlns:a16="http://schemas.microsoft.com/office/drawing/2014/main" id="{A4F49194-9068-41AA-B460-962319BF96A4}"/>
              </a:ext>
            </a:extLst>
          </p:cNvPr>
          <p:cNvSpPr txBox="1"/>
          <p:nvPr userDrawn="1"/>
        </p:nvSpPr>
        <p:spPr>
          <a:xfrm>
            <a:off x="11072379" y="235735"/>
            <a:ext cx="828005" cy="625812"/>
          </a:xfrm>
          <a:prstGeom prst="rect">
            <a:avLst/>
          </a:prstGeom>
          <a:noFill/>
        </p:spPr>
        <p:txBody>
          <a:bodyPr wrap="none" lIns="91370" tIns="45718" rIns="91370" bIns="45718" rtlCol="0">
            <a:spAutoFit/>
          </a:bodyPr>
          <a:lstStyle/>
          <a:p>
            <a:r>
              <a:rPr lang="en-US" sz="35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 xmlns:a16="http://schemas.microsoft.com/office/drawing/2014/main" id="{5806E656-313A-47B1-B381-D004200F7A01}"/>
              </a:ext>
            </a:extLst>
          </p:cNvPr>
          <p:cNvGrpSpPr/>
          <p:nvPr userDrawn="1"/>
        </p:nvGrpSpPr>
        <p:grpSpPr>
          <a:xfrm flipH="1">
            <a:off x="7561328" y="4"/>
            <a:ext cx="4831840" cy="3541007"/>
            <a:chOff x="-192127" y="-2"/>
            <a:chExt cx="4831840" cy="3367272"/>
          </a:xfrm>
        </p:grpSpPr>
        <p:sp>
          <p:nvSpPr>
            <p:cNvPr id="29" name="Diagonal Stripe 28">
              <a:extLst>
                <a:ext uri="{FF2B5EF4-FFF2-40B4-BE49-F238E27FC236}">
                  <a16:creationId xmlns=""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 xmlns:a16="http://schemas.microsoft.com/office/drawing/2014/main" id="{FB561B16-2788-452A-B7AF-A482256DCDF2}"/>
              </a:ext>
            </a:extLst>
          </p:cNvPr>
          <p:cNvSpPr>
            <a:spLocks noGrp="1"/>
          </p:cNvSpPr>
          <p:nvPr>
            <p:ph type="body" sz="quarter" idx="16" hasCustomPrompt="1"/>
          </p:nvPr>
        </p:nvSpPr>
        <p:spPr>
          <a:xfrm>
            <a:off x="520495" y="1376979"/>
            <a:ext cx="7368596" cy="608895"/>
          </a:xfrm>
          <a:prstGeom prst="rect">
            <a:avLst/>
          </a:prstGeom>
        </p:spPr>
        <p:txBody>
          <a:bodyPr lIns="91370" tIns="45718" rIns="91370" bIns="45718"/>
          <a:lstStyle>
            <a:lvl1pPr marL="0" indent="0">
              <a:buNone/>
              <a:defRPr sz="2000" spc="300">
                <a:solidFill>
                  <a:schemeClr val="bg1"/>
                </a:solidFill>
              </a:defRPr>
            </a:lvl1pPr>
            <a:lvl2pPr marL="456783" indent="0">
              <a:buNone/>
              <a:defRPr/>
            </a:lvl2pPr>
          </a:lstStyle>
          <a:p>
            <a:pPr lvl="0"/>
            <a:r>
              <a:rPr lang="en-US" noProof="0"/>
              <a:t>CLICK TO SUBTITLE STYLE</a:t>
            </a:r>
          </a:p>
        </p:txBody>
      </p:sp>
      <p:sp>
        <p:nvSpPr>
          <p:cNvPr id="2" name="Footer Placeholder 1">
            <a:extLst>
              <a:ext uri="{FF2B5EF4-FFF2-40B4-BE49-F238E27FC236}">
                <a16:creationId xmlns=""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 xmlns:a16="http://schemas.microsoft.com/office/drawing/2014/main" id="{BDEC780E-6412-1344-A62E-6B84E9CCB678}"/>
              </a:ext>
            </a:extLst>
          </p:cNvPr>
          <p:cNvSpPr>
            <a:spLocks noGrp="1"/>
          </p:cNvSpPr>
          <p:nvPr>
            <p:ph type="title" hasCustomPrompt="1"/>
          </p:nvPr>
        </p:nvSpPr>
        <p:spPr>
          <a:xfrm>
            <a:off x="518680" y="209043"/>
            <a:ext cx="8333223"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 xmlns:a16="http://schemas.microsoft.com/office/drawing/2014/main" id="{2C82AC85-33B6-2B49-8BF4-08414444375C}"/>
              </a:ext>
            </a:extLst>
          </p:cNvPr>
          <p:cNvSpPr>
            <a:spLocks noGrp="1"/>
          </p:cNvSpPr>
          <p:nvPr>
            <p:ph type="body" sz="quarter" idx="19" hasCustomPrompt="1"/>
          </p:nvPr>
        </p:nvSpPr>
        <p:spPr>
          <a:xfrm>
            <a:off x="531815" y="2005761"/>
            <a:ext cx="5225764" cy="4083888"/>
          </a:xfrm>
          <a:prstGeom prst="rect">
            <a:avLst/>
          </a:prstGeom>
        </p:spPr>
        <p:txBody>
          <a:bodyPr lIns="91370" tIns="45718" rIns="91370" bIns="45718"/>
          <a:lstStyle>
            <a:lvl1pPr marL="0" indent="0">
              <a:buNone/>
              <a:defRPr sz="2400">
                <a:solidFill>
                  <a:schemeClr val="bg1"/>
                </a:solidFill>
              </a:defRPr>
            </a:lvl1pPr>
            <a:lvl2pPr marL="456783" indent="0">
              <a:buNone/>
              <a:defRPr sz="2400">
                <a:solidFill>
                  <a:schemeClr val="bg1"/>
                </a:solidFill>
              </a:defRPr>
            </a:lvl2pPr>
            <a:lvl3pPr marL="913606" indent="0">
              <a:buNone/>
              <a:defRPr sz="2400">
                <a:solidFill>
                  <a:schemeClr val="bg1"/>
                </a:solidFill>
              </a:defRPr>
            </a:lvl3pPr>
            <a:lvl4pPr marL="1370410" indent="0">
              <a:buNone/>
              <a:defRPr sz="2400">
                <a:solidFill>
                  <a:schemeClr val="bg1"/>
                </a:solidFill>
              </a:defRPr>
            </a:lvl4pPr>
            <a:lvl5pPr marL="1827213"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 xmlns:a16="http://schemas.microsoft.com/office/drawing/2014/main" id="{0EF0FD2A-B62A-4931-846D-2602DED26606}"/>
              </a:ext>
            </a:extLst>
          </p:cNvPr>
          <p:cNvSpPr>
            <a:spLocks noGrp="1"/>
          </p:cNvSpPr>
          <p:nvPr>
            <p:ph type="chart" sz="quarter" idx="10"/>
          </p:nvPr>
        </p:nvSpPr>
        <p:spPr>
          <a:xfrm>
            <a:off x="5796116" y="2005776"/>
            <a:ext cx="5719397" cy="4084471"/>
          </a:xfrm>
          <a:prstGeom prst="rect">
            <a:avLst/>
          </a:prstGeom>
        </p:spPr>
        <p:txBody>
          <a:bodyPr vert="horz" lIns="91350" tIns="45710" rIns="9135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218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xmlns="" id="{9FCE0218-EA4D-4289-AB96-22F1BB1B6E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224408" y="3101636"/>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8871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1911" y="3632609"/>
            <a:ext cx="8347873" cy="2036067"/>
          </a:xfrm>
          <a:noFill/>
          <a:effectLst>
            <a:outerShdw blurRad="50800" dist="38100" dir="2700000" algn="tl" rotWithShape="0">
              <a:prstClr val="black">
                <a:alpha val="40000"/>
              </a:prstClr>
            </a:outerShdw>
          </a:effectLst>
        </p:spPr>
        <p:txBody>
          <a:bodyPr>
            <a:normAutofit/>
          </a:bodyPr>
          <a:lstStyle>
            <a:lvl1pPr algn="r">
              <a:defRPr sz="4800">
                <a:solidFill>
                  <a:srgbClr val="4C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39" y="2818181"/>
            <a:ext cx="10791153" cy="814427"/>
          </a:xfrm>
        </p:spPr>
        <p:txBody>
          <a:bodyPr>
            <a:normAutofit/>
          </a:bodyPr>
          <a:lstStyle>
            <a:lvl1pPr marL="0" indent="0" algn="r">
              <a:buNone/>
              <a:defRPr sz="3700" b="0" i="0">
                <a:solidFill>
                  <a:schemeClr val="bg1"/>
                </a:solidFill>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439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782113"/>
            <a:ext cx="10994760"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1800146"/>
            <a:ext cx="10994760" cy="4479340"/>
          </a:xfrm>
        </p:spPr>
        <p:txBody>
          <a:bodyPr/>
          <a:lstStyle>
            <a:lvl1pPr algn="l">
              <a:defRPr sz="37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5478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519" y="578507"/>
            <a:ext cx="8347873" cy="763525"/>
          </a:xfrm>
        </p:spPr>
        <p:txBody>
          <a:bodyPr>
            <a:normAutofit/>
          </a:bodyPr>
          <a:lstStyle>
            <a:lvl1pPr algn="l">
              <a:defRPr sz="4800">
                <a:solidFill>
                  <a:srgbClr val="4C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245519" y="1596541"/>
            <a:ext cx="8347873" cy="4477808"/>
          </a:xfrm>
        </p:spPr>
        <p:txBody>
          <a:bodyPr/>
          <a:lstStyle>
            <a:lvl1pPr>
              <a:defRPr sz="3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1254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315" indent="0">
              <a:buNone/>
              <a:defRPr sz="2400">
                <a:solidFill>
                  <a:schemeClr val="tx1">
                    <a:tint val="75000"/>
                  </a:schemeClr>
                </a:solidFill>
              </a:defRPr>
            </a:lvl2pPr>
            <a:lvl3pPr marL="1218660" indent="0">
              <a:buNone/>
              <a:defRPr sz="2100">
                <a:solidFill>
                  <a:schemeClr val="tx1">
                    <a:tint val="75000"/>
                  </a:schemeClr>
                </a:solidFill>
              </a:defRPr>
            </a:lvl3pPr>
            <a:lvl4pPr marL="1827984" indent="0">
              <a:buNone/>
              <a:defRPr sz="1900">
                <a:solidFill>
                  <a:schemeClr val="tx1">
                    <a:tint val="75000"/>
                  </a:schemeClr>
                </a:solidFill>
              </a:defRPr>
            </a:lvl4pPr>
            <a:lvl5pPr marL="2437318" indent="0">
              <a:buNone/>
              <a:defRPr sz="1900">
                <a:solidFill>
                  <a:schemeClr val="tx1">
                    <a:tint val="75000"/>
                  </a:schemeClr>
                </a:solidFill>
              </a:defRPr>
            </a:lvl5pPr>
            <a:lvl6pPr marL="3046632" indent="0">
              <a:buNone/>
              <a:defRPr sz="1900">
                <a:solidFill>
                  <a:schemeClr val="tx1">
                    <a:tint val="75000"/>
                  </a:schemeClr>
                </a:solidFill>
              </a:defRPr>
            </a:lvl6pPr>
            <a:lvl7pPr marL="3655947" indent="0">
              <a:buNone/>
              <a:defRPr sz="1900">
                <a:solidFill>
                  <a:schemeClr val="tx1">
                    <a:tint val="75000"/>
                  </a:schemeClr>
                </a:solidFill>
              </a:defRPr>
            </a:lvl7pPr>
            <a:lvl8pPr marL="4265280" indent="0">
              <a:buNone/>
              <a:defRPr sz="1900">
                <a:solidFill>
                  <a:schemeClr val="tx1">
                    <a:tint val="75000"/>
                  </a:schemeClr>
                </a:solidFill>
              </a:defRPr>
            </a:lvl8pPr>
            <a:lvl9pPr marL="487460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633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201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7" y="782113"/>
            <a:ext cx="10994761"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40" y="2207361"/>
            <a:ext cx="5386917" cy="639763"/>
          </a:xfrm>
        </p:spPr>
        <p:txBody>
          <a:bodyPr anchor="b"/>
          <a:lstStyle>
            <a:lvl1pPr marL="0" indent="0" algn="ctr">
              <a:buNone/>
              <a:defRPr sz="3200" b="1">
                <a:solidFill>
                  <a:schemeClr val="tx1"/>
                </a:solidFill>
              </a:defRPr>
            </a:lvl1pPr>
            <a:lvl2pPr marL="609315" indent="0">
              <a:buNone/>
              <a:defRPr sz="2700" b="1"/>
            </a:lvl2pPr>
            <a:lvl3pPr marL="1218660" indent="0">
              <a:buNone/>
              <a:defRPr sz="2400" b="1"/>
            </a:lvl3pPr>
            <a:lvl4pPr marL="1827984" indent="0">
              <a:buNone/>
              <a:defRPr sz="2100" b="1"/>
            </a:lvl4pPr>
            <a:lvl5pPr marL="2437318" indent="0">
              <a:buNone/>
              <a:defRPr sz="2100" b="1"/>
            </a:lvl5pPr>
            <a:lvl6pPr marL="3046632" indent="0">
              <a:buNone/>
              <a:defRPr sz="2100" b="1"/>
            </a:lvl6pPr>
            <a:lvl7pPr marL="3655947" indent="0">
              <a:buNone/>
              <a:defRPr sz="2100" b="1"/>
            </a:lvl7pPr>
            <a:lvl8pPr marL="4265280" indent="0">
              <a:buNone/>
              <a:defRPr sz="2100" b="1"/>
            </a:lvl8pPr>
            <a:lvl9pPr marL="4874605"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715840" y="3021810"/>
            <a:ext cx="5386917"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24" y="2207361"/>
            <a:ext cx="5389033" cy="639763"/>
          </a:xfrm>
        </p:spPr>
        <p:txBody>
          <a:bodyPr anchor="b"/>
          <a:lstStyle>
            <a:lvl1pPr marL="0" indent="0" algn="ctr">
              <a:buNone/>
              <a:defRPr sz="3200" b="1">
                <a:solidFill>
                  <a:schemeClr val="tx1"/>
                </a:solidFill>
              </a:defRPr>
            </a:lvl1pPr>
            <a:lvl2pPr marL="609315" indent="0">
              <a:buNone/>
              <a:defRPr sz="2700" b="1"/>
            </a:lvl2pPr>
            <a:lvl3pPr marL="1218660" indent="0">
              <a:buNone/>
              <a:defRPr sz="2400" b="1"/>
            </a:lvl3pPr>
            <a:lvl4pPr marL="1827984" indent="0">
              <a:buNone/>
              <a:defRPr sz="2100" b="1"/>
            </a:lvl4pPr>
            <a:lvl5pPr marL="2437318" indent="0">
              <a:buNone/>
              <a:defRPr sz="2100" b="1"/>
            </a:lvl5pPr>
            <a:lvl6pPr marL="3046632" indent="0">
              <a:buNone/>
              <a:defRPr sz="2100" b="1"/>
            </a:lvl6pPr>
            <a:lvl7pPr marL="3655947" indent="0">
              <a:buNone/>
              <a:defRPr sz="2100" b="1"/>
            </a:lvl7pPr>
            <a:lvl8pPr marL="4265280" indent="0">
              <a:buNone/>
              <a:defRPr sz="2100" b="1"/>
            </a:lvl8pPr>
            <a:lvl9pPr marL="4874605"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096024" y="3021810"/>
            <a:ext cx="5389033"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8189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1939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6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69EF72CE-34D2-4581-98D2-89218BC1B4E4}"/>
              </a:ext>
            </a:extLst>
          </p:cNvPr>
          <p:cNvSpPr/>
          <p:nvPr userDrawn="1"/>
        </p:nvSpPr>
        <p:spPr>
          <a:xfrm>
            <a:off x="0" y="4"/>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16" name="TextBox 15">
            <a:extLst>
              <a:ext uri="{FF2B5EF4-FFF2-40B4-BE49-F238E27FC236}">
                <a16:creationId xmlns="" xmlns:a16="http://schemas.microsoft.com/office/drawing/2014/main" id="{B84020D1-D35E-497E-97F1-84A6EA9D048E}"/>
              </a:ext>
            </a:extLst>
          </p:cNvPr>
          <p:cNvSpPr txBox="1"/>
          <p:nvPr userDrawn="1"/>
        </p:nvSpPr>
        <p:spPr>
          <a:xfrm>
            <a:off x="11072379" y="235735"/>
            <a:ext cx="828005" cy="625812"/>
          </a:xfrm>
          <a:prstGeom prst="rect">
            <a:avLst/>
          </a:prstGeom>
          <a:noFill/>
        </p:spPr>
        <p:txBody>
          <a:bodyPr wrap="none" lIns="91370" tIns="45718" rIns="91370" bIns="45718" rtlCol="0">
            <a:spAutoFit/>
          </a:bodyPr>
          <a:lstStyle/>
          <a:p>
            <a:r>
              <a:rPr lang="en-US" sz="35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 xmlns:a16="http://schemas.microsoft.com/office/drawing/2014/main" id="{36C8A74F-FDDF-48E8-AC2B-A5BD59D7D6A3}"/>
              </a:ext>
            </a:extLst>
          </p:cNvPr>
          <p:cNvGrpSpPr/>
          <p:nvPr userDrawn="1"/>
        </p:nvGrpSpPr>
        <p:grpSpPr>
          <a:xfrm flipH="1">
            <a:off x="7561328" y="4"/>
            <a:ext cx="4831840" cy="3541007"/>
            <a:chOff x="-192127" y="-2"/>
            <a:chExt cx="4831840" cy="3367272"/>
          </a:xfrm>
        </p:grpSpPr>
        <p:sp>
          <p:nvSpPr>
            <p:cNvPr id="27" name="Diagonal Stripe 26">
              <a:extLst>
                <a:ext uri="{FF2B5EF4-FFF2-40B4-BE49-F238E27FC236}">
                  <a16:creationId xmlns=""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0" tIns="45718" rIns="91370" bIns="45718"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 xmlns:a16="http://schemas.microsoft.com/office/drawing/2014/main" id="{FE79FAE9-2A8C-46BA-8738-44CBCF7294A9}"/>
              </a:ext>
            </a:extLst>
          </p:cNvPr>
          <p:cNvSpPr>
            <a:spLocks noGrp="1"/>
          </p:cNvSpPr>
          <p:nvPr>
            <p:ph type="body" sz="quarter" idx="16" hasCustomPrompt="1"/>
          </p:nvPr>
        </p:nvSpPr>
        <p:spPr>
          <a:xfrm>
            <a:off x="520495" y="1376979"/>
            <a:ext cx="7368596" cy="608895"/>
          </a:xfrm>
          <a:prstGeom prst="rect">
            <a:avLst/>
          </a:prstGeom>
        </p:spPr>
        <p:txBody>
          <a:bodyPr lIns="91370" tIns="45718" rIns="91370" bIns="45718"/>
          <a:lstStyle>
            <a:lvl1pPr marL="0" indent="0">
              <a:buNone/>
              <a:defRPr sz="2000" spc="300">
                <a:solidFill>
                  <a:schemeClr val="bg1"/>
                </a:solidFill>
              </a:defRPr>
            </a:lvl1pPr>
            <a:lvl2pPr marL="456783" indent="0">
              <a:buNone/>
              <a:defRPr/>
            </a:lvl2pPr>
          </a:lstStyle>
          <a:p>
            <a:pPr lvl="0"/>
            <a:r>
              <a:rPr lang="en-US" noProof="0"/>
              <a:t>CLICK TO SUBTITLE STYLE</a:t>
            </a:r>
          </a:p>
        </p:txBody>
      </p:sp>
      <p:sp>
        <p:nvSpPr>
          <p:cNvPr id="2" name="Footer Placeholder 1">
            <a:extLst>
              <a:ext uri="{FF2B5EF4-FFF2-40B4-BE49-F238E27FC236}">
                <a16:creationId xmlns=""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 xmlns:a16="http://schemas.microsoft.com/office/drawing/2014/main" id="{0F525D04-A814-7A4D-9732-11097EA76257}"/>
              </a:ext>
            </a:extLst>
          </p:cNvPr>
          <p:cNvSpPr>
            <a:spLocks noGrp="1"/>
          </p:cNvSpPr>
          <p:nvPr>
            <p:ph type="title" hasCustomPrompt="1"/>
          </p:nvPr>
        </p:nvSpPr>
        <p:spPr>
          <a:xfrm>
            <a:off x="518680" y="209043"/>
            <a:ext cx="8333223"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 xmlns:a16="http://schemas.microsoft.com/office/drawing/2014/main" id="{7CD3E31F-0AF8-4EB8-B6FA-BD95A2EDA63B}"/>
              </a:ext>
            </a:extLst>
          </p:cNvPr>
          <p:cNvSpPr>
            <a:spLocks noGrp="1"/>
          </p:cNvSpPr>
          <p:nvPr>
            <p:ph type="tbl" sz="quarter" idx="12"/>
          </p:nvPr>
        </p:nvSpPr>
        <p:spPr>
          <a:xfrm>
            <a:off x="531384" y="2664803"/>
            <a:ext cx="10993375" cy="3433180"/>
          </a:xfrm>
          <a:prstGeom prst="rect">
            <a:avLst/>
          </a:prstGeom>
        </p:spPr>
        <p:txBody>
          <a:bodyPr lIns="91350" tIns="45710" rIns="9135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315" indent="0">
              <a:buNone/>
              <a:defRPr sz="1600"/>
            </a:lvl2pPr>
            <a:lvl3pPr marL="1218660" indent="0">
              <a:buNone/>
              <a:defRPr sz="1300"/>
            </a:lvl3pPr>
            <a:lvl4pPr marL="1827984" indent="0">
              <a:buNone/>
              <a:defRPr sz="1200"/>
            </a:lvl4pPr>
            <a:lvl5pPr marL="2437318" indent="0">
              <a:buNone/>
              <a:defRPr sz="1200"/>
            </a:lvl5pPr>
            <a:lvl6pPr marL="3046632" indent="0">
              <a:buNone/>
              <a:defRPr sz="1200"/>
            </a:lvl6pPr>
            <a:lvl7pPr marL="3655947" indent="0">
              <a:buNone/>
              <a:defRPr sz="1200"/>
            </a:lvl7pPr>
            <a:lvl8pPr marL="4265280" indent="0">
              <a:buNone/>
              <a:defRPr sz="1200"/>
            </a:lvl8pPr>
            <a:lvl9pPr marL="48746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0317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315" indent="0">
              <a:buNone/>
              <a:defRPr sz="3700"/>
            </a:lvl2pPr>
            <a:lvl3pPr marL="1218660" indent="0">
              <a:buNone/>
              <a:defRPr sz="3200"/>
            </a:lvl3pPr>
            <a:lvl4pPr marL="1827984" indent="0">
              <a:buNone/>
              <a:defRPr sz="2700"/>
            </a:lvl4pPr>
            <a:lvl5pPr marL="2437318" indent="0">
              <a:buNone/>
              <a:defRPr sz="2700"/>
            </a:lvl5pPr>
            <a:lvl6pPr marL="3046632" indent="0">
              <a:buNone/>
              <a:defRPr sz="2700"/>
            </a:lvl6pPr>
            <a:lvl7pPr marL="3655947" indent="0">
              <a:buNone/>
              <a:defRPr sz="2700"/>
            </a:lvl7pPr>
            <a:lvl8pPr marL="4265280" indent="0">
              <a:buNone/>
              <a:defRPr sz="2700"/>
            </a:lvl8pPr>
            <a:lvl9pPr marL="4874605" indent="0">
              <a:buNone/>
              <a:defRPr sz="2700"/>
            </a:lvl9pPr>
          </a:lstStyle>
          <a:p>
            <a:endParaRPr lang="en-US"/>
          </a:p>
        </p:txBody>
      </p:sp>
      <p:sp>
        <p:nvSpPr>
          <p:cNvPr id="4" name="Text Placeholder 3"/>
          <p:cNvSpPr>
            <a:spLocks noGrp="1"/>
          </p:cNvSpPr>
          <p:nvPr>
            <p:ph type="body" sz="half" idx="2"/>
          </p:nvPr>
        </p:nvSpPr>
        <p:spPr>
          <a:xfrm>
            <a:off x="2389717" y="5367361"/>
            <a:ext cx="7315200" cy="804863"/>
          </a:xfrm>
        </p:spPr>
        <p:txBody>
          <a:bodyPr/>
          <a:lstStyle>
            <a:lvl1pPr marL="0" indent="0">
              <a:buNone/>
              <a:defRPr sz="1900"/>
            </a:lvl1pPr>
            <a:lvl2pPr marL="609315" indent="0">
              <a:buNone/>
              <a:defRPr sz="1600"/>
            </a:lvl2pPr>
            <a:lvl3pPr marL="1218660" indent="0">
              <a:buNone/>
              <a:defRPr sz="1300"/>
            </a:lvl3pPr>
            <a:lvl4pPr marL="1827984" indent="0">
              <a:buNone/>
              <a:defRPr sz="1200"/>
            </a:lvl4pPr>
            <a:lvl5pPr marL="2437318" indent="0">
              <a:buNone/>
              <a:defRPr sz="1200"/>
            </a:lvl5pPr>
            <a:lvl6pPr marL="3046632" indent="0">
              <a:buNone/>
              <a:defRPr sz="1200"/>
            </a:lvl6pPr>
            <a:lvl7pPr marL="3655947" indent="0">
              <a:buNone/>
              <a:defRPr sz="1200"/>
            </a:lvl7pPr>
            <a:lvl8pPr marL="4265280" indent="0">
              <a:buNone/>
              <a:defRPr sz="1200"/>
            </a:lvl8pPr>
            <a:lvl9pPr marL="48746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2352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2104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xmlns="" id="{9FCE0218-EA4D-4289-AB96-22F1BB1B6E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224408" y="3101636"/>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1763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1911" y="3632609"/>
            <a:ext cx="8347873" cy="2036067"/>
          </a:xfrm>
          <a:noFill/>
          <a:effectLst>
            <a:outerShdw blurRad="50800" dist="38100" dir="2700000" algn="tl" rotWithShape="0">
              <a:prstClr val="black">
                <a:alpha val="40000"/>
              </a:prstClr>
            </a:outerShdw>
          </a:effectLst>
        </p:spPr>
        <p:txBody>
          <a:bodyPr>
            <a:normAutofit/>
          </a:bodyPr>
          <a:lstStyle>
            <a:lvl1pPr algn="r">
              <a:defRPr sz="4800">
                <a:solidFill>
                  <a:srgbClr val="4C00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37" y="2818181"/>
            <a:ext cx="10791153" cy="814427"/>
          </a:xfrm>
        </p:spPr>
        <p:txBody>
          <a:bodyPr>
            <a:normAutofit/>
          </a:bodyPr>
          <a:lstStyle>
            <a:lvl1pPr marL="0" indent="0" algn="r">
              <a:buNone/>
              <a:defRPr sz="3700" b="0" i="0">
                <a:solidFill>
                  <a:schemeClr val="bg1"/>
                </a:solidFill>
              </a:defRPr>
            </a:lvl1pPr>
            <a:lvl2pPr marL="609395" indent="0" algn="ctr">
              <a:buNone/>
              <a:defRPr>
                <a:solidFill>
                  <a:schemeClr val="tx1">
                    <a:tint val="75000"/>
                  </a:schemeClr>
                </a:solidFill>
              </a:defRPr>
            </a:lvl2pPr>
            <a:lvl3pPr marL="1218810" indent="0" algn="ctr">
              <a:buNone/>
              <a:defRPr>
                <a:solidFill>
                  <a:schemeClr val="tx1">
                    <a:tint val="75000"/>
                  </a:schemeClr>
                </a:solidFill>
              </a:defRPr>
            </a:lvl3pPr>
            <a:lvl4pPr marL="1828210" indent="0" algn="ctr">
              <a:buNone/>
              <a:defRPr>
                <a:solidFill>
                  <a:schemeClr val="tx1">
                    <a:tint val="75000"/>
                  </a:schemeClr>
                </a:solidFill>
              </a:defRPr>
            </a:lvl4pPr>
            <a:lvl5pPr marL="2437618" indent="0" algn="ctr">
              <a:buNone/>
              <a:defRPr>
                <a:solidFill>
                  <a:schemeClr val="tx1">
                    <a:tint val="75000"/>
                  </a:schemeClr>
                </a:solidFill>
              </a:defRPr>
            </a:lvl5pPr>
            <a:lvl6pPr marL="3047012" indent="0" algn="ctr">
              <a:buNone/>
              <a:defRPr>
                <a:solidFill>
                  <a:schemeClr val="tx1">
                    <a:tint val="75000"/>
                  </a:schemeClr>
                </a:solidFill>
              </a:defRPr>
            </a:lvl6pPr>
            <a:lvl7pPr marL="3656407"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9625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782113"/>
            <a:ext cx="10994760"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1800146"/>
            <a:ext cx="10994760" cy="4479340"/>
          </a:xfrm>
        </p:spPr>
        <p:txBody>
          <a:bodyPr/>
          <a:lstStyle>
            <a:lvl1pPr algn="l">
              <a:defRPr sz="37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0025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519" y="578507"/>
            <a:ext cx="8347873" cy="763525"/>
          </a:xfrm>
        </p:spPr>
        <p:txBody>
          <a:bodyPr>
            <a:normAutofit/>
          </a:bodyPr>
          <a:lstStyle>
            <a:lvl1pPr algn="l">
              <a:defRPr sz="4800">
                <a:solidFill>
                  <a:srgbClr val="4C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245519" y="1596541"/>
            <a:ext cx="8347873" cy="4477808"/>
          </a:xfrm>
        </p:spPr>
        <p:txBody>
          <a:bodyPr/>
          <a:lstStyle>
            <a:lvl1pPr>
              <a:defRPr sz="3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8516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395" indent="0">
              <a:buNone/>
              <a:defRPr sz="2400">
                <a:solidFill>
                  <a:schemeClr val="tx1">
                    <a:tint val="75000"/>
                  </a:schemeClr>
                </a:solidFill>
              </a:defRPr>
            </a:lvl2pPr>
            <a:lvl3pPr marL="1218810" indent="0">
              <a:buNone/>
              <a:defRPr sz="2100">
                <a:solidFill>
                  <a:schemeClr val="tx1">
                    <a:tint val="75000"/>
                  </a:schemeClr>
                </a:solidFill>
              </a:defRPr>
            </a:lvl3pPr>
            <a:lvl4pPr marL="1828210" indent="0">
              <a:buNone/>
              <a:defRPr sz="1900">
                <a:solidFill>
                  <a:schemeClr val="tx1">
                    <a:tint val="75000"/>
                  </a:schemeClr>
                </a:solidFill>
              </a:defRPr>
            </a:lvl4pPr>
            <a:lvl5pPr marL="2437618" indent="0">
              <a:buNone/>
              <a:defRPr sz="1900">
                <a:solidFill>
                  <a:schemeClr val="tx1">
                    <a:tint val="75000"/>
                  </a:schemeClr>
                </a:solidFill>
              </a:defRPr>
            </a:lvl5pPr>
            <a:lvl6pPr marL="3047012" indent="0">
              <a:buNone/>
              <a:defRPr sz="1900">
                <a:solidFill>
                  <a:schemeClr val="tx1">
                    <a:tint val="75000"/>
                  </a:schemeClr>
                </a:solidFill>
              </a:defRPr>
            </a:lvl6pPr>
            <a:lvl7pPr marL="3656407" indent="0">
              <a:buNone/>
              <a:defRPr sz="1900">
                <a:solidFill>
                  <a:schemeClr val="tx1">
                    <a:tint val="75000"/>
                  </a:schemeClr>
                </a:solidFill>
              </a:defRPr>
            </a:lvl7pPr>
            <a:lvl8pPr marL="4265813" indent="0">
              <a:buNone/>
              <a:defRPr sz="1900">
                <a:solidFill>
                  <a:schemeClr val="tx1">
                    <a:tint val="75000"/>
                  </a:schemeClr>
                </a:solidFill>
              </a:defRPr>
            </a:lvl8pPr>
            <a:lvl9pPr marL="487521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929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0762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7" y="782113"/>
            <a:ext cx="10994761"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40" y="2207361"/>
            <a:ext cx="5386917" cy="639763"/>
          </a:xfrm>
        </p:spPr>
        <p:txBody>
          <a:bodyPr anchor="b"/>
          <a:lstStyle>
            <a:lvl1pPr marL="0" indent="0" algn="ctr">
              <a:buNone/>
              <a:defRPr sz="3200" b="1">
                <a:solidFill>
                  <a:schemeClr val="tx1"/>
                </a:solidFill>
              </a:defRPr>
            </a:lvl1pPr>
            <a:lvl2pPr marL="609395" indent="0">
              <a:buNone/>
              <a:defRPr sz="2700" b="1"/>
            </a:lvl2pPr>
            <a:lvl3pPr marL="1218810" indent="0">
              <a:buNone/>
              <a:defRPr sz="2400" b="1"/>
            </a:lvl3pPr>
            <a:lvl4pPr marL="1828210" indent="0">
              <a:buNone/>
              <a:defRPr sz="2100" b="1"/>
            </a:lvl4pPr>
            <a:lvl5pPr marL="2437618" indent="0">
              <a:buNone/>
              <a:defRPr sz="2100" b="1"/>
            </a:lvl5pPr>
            <a:lvl6pPr marL="3047012" indent="0">
              <a:buNone/>
              <a:defRPr sz="2100" b="1"/>
            </a:lvl6pPr>
            <a:lvl7pPr marL="3656407" indent="0">
              <a:buNone/>
              <a:defRPr sz="2100" b="1"/>
            </a:lvl7pPr>
            <a:lvl8pPr marL="4265813" indent="0">
              <a:buNone/>
              <a:defRPr sz="2100" b="1"/>
            </a:lvl8pPr>
            <a:lvl9pPr marL="4875215" indent="0">
              <a:buNone/>
              <a:defRPr sz="2100" b="1"/>
            </a:lvl9pPr>
          </a:lstStyle>
          <a:p>
            <a:pPr lvl="0"/>
            <a:r>
              <a:rPr lang="en-US" dirty="0"/>
              <a:t>Click to edit Master text styles</a:t>
            </a:r>
          </a:p>
        </p:txBody>
      </p:sp>
      <p:sp>
        <p:nvSpPr>
          <p:cNvPr id="4" name="Content Placeholder 3"/>
          <p:cNvSpPr>
            <a:spLocks noGrp="1"/>
          </p:cNvSpPr>
          <p:nvPr>
            <p:ph sz="half" idx="2"/>
          </p:nvPr>
        </p:nvSpPr>
        <p:spPr>
          <a:xfrm>
            <a:off x="715840" y="3021803"/>
            <a:ext cx="5386917"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17" y="2207361"/>
            <a:ext cx="5389033" cy="639763"/>
          </a:xfrm>
        </p:spPr>
        <p:txBody>
          <a:bodyPr anchor="b"/>
          <a:lstStyle>
            <a:lvl1pPr marL="0" indent="0" algn="ctr">
              <a:buNone/>
              <a:defRPr sz="3200" b="1">
                <a:solidFill>
                  <a:schemeClr val="tx1"/>
                </a:solidFill>
              </a:defRPr>
            </a:lvl1pPr>
            <a:lvl2pPr marL="609395" indent="0">
              <a:buNone/>
              <a:defRPr sz="2700" b="1"/>
            </a:lvl2pPr>
            <a:lvl3pPr marL="1218810" indent="0">
              <a:buNone/>
              <a:defRPr sz="2400" b="1"/>
            </a:lvl3pPr>
            <a:lvl4pPr marL="1828210" indent="0">
              <a:buNone/>
              <a:defRPr sz="2100" b="1"/>
            </a:lvl4pPr>
            <a:lvl5pPr marL="2437618" indent="0">
              <a:buNone/>
              <a:defRPr sz="2100" b="1"/>
            </a:lvl5pPr>
            <a:lvl6pPr marL="3047012" indent="0">
              <a:buNone/>
              <a:defRPr sz="2100" b="1"/>
            </a:lvl6pPr>
            <a:lvl7pPr marL="3656407" indent="0">
              <a:buNone/>
              <a:defRPr sz="2100" b="1"/>
            </a:lvl7pPr>
            <a:lvl8pPr marL="4265813" indent="0">
              <a:buNone/>
              <a:defRPr sz="2100" b="1"/>
            </a:lvl8pPr>
            <a:lvl9pPr marL="4875215"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096017" y="3021803"/>
            <a:ext cx="5389033"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055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4" name="Right Triangle 3">
            <a:extLst>
              <a:ext uri="{FF2B5EF4-FFF2-40B4-BE49-F238E27FC236}">
                <a16:creationId xmlns="" xmlns:a16="http://schemas.microsoft.com/office/drawing/2014/main" id="{79ED029D-F488-47E5-B064-0E35B31D23A5}"/>
              </a:ext>
            </a:extLst>
          </p:cNvPr>
          <p:cNvSpPr/>
          <p:nvPr userDrawn="1"/>
        </p:nvSpPr>
        <p:spPr>
          <a:xfrm flipV="1">
            <a:off x="2" y="-3"/>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5" name="Picture Placeholder 31" title="Image">
            <a:extLst>
              <a:ext uri="{FF2B5EF4-FFF2-40B4-BE49-F238E27FC236}">
                <a16:creationId xmlns="" xmlns:a16="http://schemas.microsoft.com/office/drawing/2014/main" id="{D683190A-95C6-428D-AEE4-FC8350C3246D}"/>
              </a:ext>
            </a:extLst>
          </p:cNvPr>
          <p:cNvSpPr>
            <a:spLocks noGrp="1"/>
          </p:cNvSpPr>
          <p:nvPr>
            <p:ph type="pic" sz="quarter" idx="13" hasCustomPrompt="1"/>
          </p:nvPr>
        </p:nvSpPr>
        <p:spPr>
          <a:xfrm>
            <a:off x="359236" y="326572"/>
            <a:ext cx="11473543" cy="6204859"/>
          </a:xfrm>
          <a:prstGeom prst="rect">
            <a:avLst/>
          </a:prstGeom>
          <a:solidFill>
            <a:schemeClr val="bg1">
              <a:lumMod val="85000"/>
            </a:schemeClr>
          </a:solidFill>
        </p:spPr>
        <p:txBody>
          <a:bodyPr lIns="0" tIns="0" rIns="91370" bIns="45718"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 xmlns:a16="http://schemas.microsoft.com/office/drawing/2014/main" id="{D9A8085F-72C4-4DFB-813E-C5666B0CCF3A}"/>
              </a:ext>
            </a:extLst>
          </p:cNvPr>
          <p:cNvSpPr>
            <a:spLocks noGrp="1"/>
          </p:cNvSpPr>
          <p:nvPr>
            <p:ph type="title" hasCustomPrompt="1"/>
          </p:nvPr>
        </p:nvSpPr>
        <p:spPr>
          <a:xfrm>
            <a:off x="359228" y="558808"/>
            <a:ext cx="8333223" cy="939799"/>
          </a:xfrm>
          <a:prstGeom prst="rect">
            <a:avLst/>
          </a:prstGeom>
          <a:solidFill>
            <a:schemeClr val="bg1">
              <a:alpha val="90000"/>
            </a:schemeClr>
          </a:solidFill>
        </p:spPr>
        <p:txBody>
          <a:bodyPr lIns="287723"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0368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2279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395" indent="0">
              <a:buNone/>
              <a:defRPr sz="1600"/>
            </a:lvl2pPr>
            <a:lvl3pPr marL="1218810" indent="0">
              <a:buNone/>
              <a:defRPr sz="1300"/>
            </a:lvl3pPr>
            <a:lvl4pPr marL="1828210" indent="0">
              <a:buNone/>
              <a:defRPr sz="1200"/>
            </a:lvl4pPr>
            <a:lvl5pPr marL="2437618" indent="0">
              <a:buNone/>
              <a:defRPr sz="1200"/>
            </a:lvl5pPr>
            <a:lvl6pPr marL="3047012" indent="0">
              <a:buNone/>
              <a:defRPr sz="1200"/>
            </a:lvl6pPr>
            <a:lvl7pPr marL="3656407" indent="0">
              <a:buNone/>
              <a:defRPr sz="1200"/>
            </a:lvl7pPr>
            <a:lvl8pPr marL="4265813" indent="0">
              <a:buNone/>
              <a:defRPr sz="1200"/>
            </a:lvl8pPr>
            <a:lvl9pPr marL="487521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3940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395" indent="0">
              <a:buNone/>
              <a:defRPr sz="3700"/>
            </a:lvl2pPr>
            <a:lvl3pPr marL="1218810" indent="0">
              <a:buNone/>
              <a:defRPr sz="3200"/>
            </a:lvl3pPr>
            <a:lvl4pPr marL="1828210" indent="0">
              <a:buNone/>
              <a:defRPr sz="2700"/>
            </a:lvl4pPr>
            <a:lvl5pPr marL="2437618" indent="0">
              <a:buNone/>
              <a:defRPr sz="2700"/>
            </a:lvl5pPr>
            <a:lvl6pPr marL="3047012" indent="0">
              <a:buNone/>
              <a:defRPr sz="2700"/>
            </a:lvl6pPr>
            <a:lvl7pPr marL="3656407" indent="0">
              <a:buNone/>
              <a:defRPr sz="2700"/>
            </a:lvl7pPr>
            <a:lvl8pPr marL="4265813" indent="0">
              <a:buNone/>
              <a:defRPr sz="2700"/>
            </a:lvl8pPr>
            <a:lvl9pPr marL="4875215" indent="0">
              <a:buNone/>
              <a:defRPr sz="2700"/>
            </a:lvl9pPr>
          </a:lstStyle>
          <a:p>
            <a:endParaRPr lang="en-US"/>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lvl1pPr>
            <a:lvl2pPr marL="609395" indent="0">
              <a:buNone/>
              <a:defRPr sz="1600"/>
            </a:lvl2pPr>
            <a:lvl3pPr marL="1218810" indent="0">
              <a:buNone/>
              <a:defRPr sz="1300"/>
            </a:lvl3pPr>
            <a:lvl4pPr marL="1828210" indent="0">
              <a:buNone/>
              <a:defRPr sz="1200"/>
            </a:lvl4pPr>
            <a:lvl5pPr marL="2437618" indent="0">
              <a:buNone/>
              <a:defRPr sz="1200"/>
            </a:lvl5pPr>
            <a:lvl6pPr marL="3047012" indent="0">
              <a:buNone/>
              <a:defRPr sz="1200"/>
            </a:lvl6pPr>
            <a:lvl7pPr marL="3656407" indent="0">
              <a:buNone/>
              <a:defRPr sz="1200"/>
            </a:lvl7pPr>
            <a:lvl8pPr marL="4265813" indent="0">
              <a:buNone/>
              <a:defRPr sz="1200"/>
            </a:lvl8pPr>
            <a:lvl9pPr marL="487521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2064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1390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4/1/2022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xmlns="" id="{9FCE0218-EA4D-4289-AB96-22F1BB1B6E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224408" y="3101634"/>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768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3826">
            <a:off x="2035544" y="1517180"/>
            <a:ext cx="4276835" cy="2737223"/>
          </a:xfrm>
          <a:prstGeom prst="rect">
            <a:avLst/>
          </a:prstGeom>
        </p:spPr>
        <p:txBody>
          <a:bodyPr spcFirstLastPara="1" wrap="square" lIns="121865" tIns="121865" rIns="121865" bIns="121865" anchor="b" anchorCtr="0">
            <a:noAutofit/>
          </a:bodyPr>
          <a:lstStyle>
            <a:lvl1pPr lvl="0">
              <a:spcBef>
                <a:spcPts val="0"/>
              </a:spcBef>
              <a:spcAft>
                <a:spcPts val="0"/>
              </a:spcAft>
              <a:buSzPts val="3600"/>
              <a:buNone/>
              <a:defRPr sz="4800" b="0"/>
            </a:lvl1pPr>
            <a:lvl2pPr lvl="1">
              <a:spcBef>
                <a:spcPts val="0"/>
              </a:spcBef>
              <a:spcAft>
                <a:spcPts val="0"/>
              </a:spcAft>
              <a:buSzPts val="5200"/>
              <a:buNone/>
              <a:defRPr sz="6900"/>
            </a:lvl2pPr>
            <a:lvl3pPr lvl="2">
              <a:spcBef>
                <a:spcPts val="0"/>
              </a:spcBef>
              <a:spcAft>
                <a:spcPts val="0"/>
              </a:spcAft>
              <a:buSzPts val="5200"/>
              <a:buNone/>
              <a:defRPr sz="6900"/>
            </a:lvl3pPr>
            <a:lvl4pPr lvl="3">
              <a:spcBef>
                <a:spcPts val="0"/>
              </a:spcBef>
              <a:spcAft>
                <a:spcPts val="0"/>
              </a:spcAft>
              <a:buSzPts val="5200"/>
              <a:buNone/>
              <a:defRPr sz="6900"/>
            </a:lvl4pPr>
            <a:lvl5pPr lvl="4">
              <a:spcBef>
                <a:spcPts val="0"/>
              </a:spcBef>
              <a:spcAft>
                <a:spcPts val="0"/>
              </a:spcAft>
              <a:buSzPts val="5200"/>
              <a:buNone/>
              <a:defRPr sz="6900"/>
            </a:lvl5pPr>
            <a:lvl6pPr lvl="5">
              <a:spcBef>
                <a:spcPts val="0"/>
              </a:spcBef>
              <a:spcAft>
                <a:spcPts val="0"/>
              </a:spcAft>
              <a:buSzPts val="5200"/>
              <a:buNone/>
              <a:defRPr sz="6900"/>
            </a:lvl6pPr>
            <a:lvl7pPr lvl="6">
              <a:spcBef>
                <a:spcPts val="0"/>
              </a:spcBef>
              <a:spcAft>
                <a:spcPts val="0"/>
              </a:spcAft>
              <a:buSzPts val="5200"/>
              <a:buNone/>
              <a:defRPr sz="6900"/>
            </a:lvl7pPr>
            <a:lvl8pPr lvl="7">
              <a:spcBef>
                <a:spcPts val="0"/>
              </a:spcBef>
              <a:spcAft>
                <a:spcPts val="0"/>
              </a:spcAft>
              <a:buSzPts val="5200"/>
              <a:buNone/>
              <a:defRPr sz="6900"/>
            </a:lvl8pPr>
            <a:lvl9pPr lvl="8">
              <a:spcBef>
                <a:spcPts val="0"/>
              </a:spcBef>
              <a:spcAft>
                <a:spcPts val="0"/>
              </a:spcAft>
              <a:buSzPts val="5200"/>
              <a:buNone/>
              <a:defRPr sz="6900"/>
            </a:lvl9pPr>
          </a:lstStyle>
          <a:p>
            <a:endParaRPr/>
          </a:p>
        </p:txBody>
      </p:sp>
      <p:sp>
        <p:nvSpPr>
          <p:cNvPr id="10" name="Google Shape;10;p2"/>
          <p:cNvSpPr txBox="1">
            <a:spLocks noGrp="1"/>
          </p:cNvSpPr>
          <p:nvPr>
            <p:ph type="subTitle" idx="1"/>
          </p:nvPr>
        </p:nvSpPr>
        <p:spPr>
          <a:xfrm rot="-13894">
            <a:off x="2042892" y="4238468"/>
            <a:ext cx="2771223" cy="1056808"/>
          </a:xfrm>
          <a:prstGeom prst="rect">
            <a:avLst/>
          </a:prstGeom>
        </p:spPr>
        <p:txBody>
          <a:bodyPr spcFirstLastPara="1" wrap="square" lIns="121865" tIns="121865" rIns="121865" bIns="121865" anchor="t" anchorCtr="0">
            <a:noAutofit/>
          </a:bodyPr>
          <a:lstStyle>
            <a:lvl1pPr lvl="0" rtl="0">
              <a:lnSpc>
                <a:spcPct val="100000"/>
              </a:lnSpc>
              <a:spcBef>
                <a:spcPts val="0"/>
              </a:spcBef>
              <a:spcAft>
                <a:spcPts val="0"/>
              </a:spcAft>
              <a:buClr>
                <a:schemeClr val="dk1"/>
              </a:buClr>
              <a:buSzPts val="2000"/>
              <a:buNone/>
              <a:defRPr sz="2300">
                <a:solidFill>
                  <a:schemeClr val="dk1"/>
                </a:solidFill>
              </a:defRPr>
            </a:lvl1pPr>
            <a:lvl2pPr lvl="1" rtl="0">
              <a:lnSpc>
                <a:spcPct val="100000"/>
              </a:lnSpc>
              <a:spcBef>
                <a:spcPts val="0"/>
              </a:spcBef>
              <a:spcAft>
                <a:spcPts val="0"/>
              </a:spcAft>
              <a:buClr>
                <a:schemeClr val="dk1"/>
              </a:buClr>
              <a:buSzPts val="2300"/>
              <a:buNone/>
              <a:defRPr sz="3100">
                <a:solidFill>
                  <a:schemeClr val="dk1"/>
                </a:solidFill>
              </a:defRPr>
            </a:lvl2pPr>
            <a:lvl3pPr lvl="2" rtl="0">
              <a:lnSpc>
                <a:spcPct val="100000"/>
              </a:lnSpc>
              <a:spcBef>
                <a:spcPts val="0"/>
              </a:spcBef>
              <a:spcAft>
                <a:spcPts val="0"/>
              </a:spcAft>
              <a:buClr>
                <a:schemeClr val="dk1"/>
              </a:buClr>
              <a:buSzPts val="2300"/>
              <a:buNone/>
              <a:defRPr sz="3100">
                <a:solidFill>
                  <a:schemeClr val="dk1"/>
                </a:solidFill>
              </a:defRPr>
            </a:lvl3pPr>
            <a:lvl4pPr lvl="3" rtl="0">
              <a:lnSpc>
                <a:spcPct val="100000"/>
              </a:lnSpc>
              <a:spcBef>
                <a:spcPts val="0"/>
              </a:spcBef>
              <a:spcAft>
                <a:spcPts val="0"/>
              </a:spcAft>
              <a:buClr>
                <a:schemeClr val="dk1"/>
              </a:buClr>
              <a:buSzPts val="2300"/>
              <a:buNone/>
              <a:defRPr sz="3100">
                <a:solidFill>
                  <a:schemeClr val="dk1"/>
                </a:solidFill>
              </a:defRPr>
            </a:lvl4pPr>
            <a:lvl5pPr lvl="4" rtl="0">
              <a:lnSpc>
                <a:spcPct val="100000"/>
              </a:lnSpc>
              <a:spcBef>
                <a:spcPts val="0"/>
              </a:spcBef>
              <a:spcAft>
                <a:spcPts val="0"/>
              </a:spcAft>
              <a:buClr>
                <a:schemeClr val="dk1"/>
              </a:buClr>
              <a:buSzPts val="2300"/>
              <a:buNone/>
              <a:defRPr sz="3100">
                <a:solidFill>
                  <a:schemeClr val="dk1"/>
                </a:solidFill>
              </a:defRPr>
            </a:lvl5pPr>
            <a:lvl6pPr lvl="5" rtl="0">
              <a:lnSpc>
                <a:spcPct val="100000"/>
              </a:lnSpc>
              <a:spcBef>
                <a:spcPts val="0"/>
              </a:spcBef>
              <a:spcAft>
                <a:spcPts val="0"/>
              </a:spcAft>
              <a:buClr>
                <a:schemeClr val="dk1"/>
              </a:buClr>
              <a:buSzPts val="2300"/>
              <a:buNone/>
              <a:defRPr sz="3100">
                <a:solidFill>
                  <a:schemeClr val="dk1"/>
                </a:solidFill>
              </a:defRPr>
            </a:lvl6pPr>
            <a:lvl7pPr lvl="6" rtl="0">
              <a:lnSpc>
                <a:spcPct val="100000"/>
              </a:lnSpc>
              <a:spcBef>
                <a:spcPts val="0"/>
              </a:spcBef>
              <a:spcAft>
                <a:spcPts val="0"/>
              </a:spcAft>
              <a:buClr>
                <a:schemeClr val="dk1"/>
              </a:buClr>
              <a:buSzPts val="2300"/>
              <a:buNone/>
              <a:defRPr sz="3100">
                <a:solidFill>
                  <a:schemeClr val="dk1"/>
                </a:solidFill>
              </a:defRPr>
            </a:lvl7pPr>
            <a:lvl8pPr lvl="7" rtl="0">
              <a:lnSpc>
                <a:spcPct val="100000"/>
              </a:lnSpc>
              <a:spcBef>
                <a:spcPts val="0"/>
              </a:spcBef>
              <a:spcAft>
                <a:spcPts val="0"/>
              </a:spcAft>
              <a:buClr>
                <a:schemeClr val="dk1"/>
              </a:buClr>
              <a:buSzPts val="2300"/>
              <a:buNone/>
              <a:defRPr sz="3100">
                <a:solidFill>
                  <a:schemeClr val="dk1"/>
                </a:solidFill>
              </a:defRPr>
            </a:lvl8pPr>
            <a:lvl9pPr lvl="8" rtl="0">
              <a:lnSpc>
                <a:spcPct val="100000"/>
              </a:lnSpc>
              <a:spcBef>
                <a:spcPts val="0"/>
              </a:spcBef>
              <a:spcAft>
                <a:spcPts val="0"/>
              </a:spcAft>
              <a:buClr>
                <a:schemeClr val="dk1"/>
              </a:buClr>
              <a:buSzPts val="2300"/>
              <a:buNone/>
              <a:defRPr sz="3100">
                <a:solidFill>
                  <a:schemeClr val="dk1"/>
                </a:solidFill>
              </a:defRPr>
            </a:lvl9pPr>
          </a:lstStyle>
          <a:p>
            <a:endParaRPr/>
          </a:p>
        </p:txBody>
      </p:sp>
    </p:spTree>
    <p:extLst>
      <p:ext uri="{BB962C8B-B14F-4D97-AF65-F5344CB8AC3E}">
        <p14:creationId xmlns:p14="http://schemas.microsoft.com/office/powerpoint/2010/main" val="7346388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243755" rIns="0" bIns="0" anchor="ctr" anchorCtr="0">
            <a:noAutofit/>
          </a:bodyPr>
          <a:lstStyle>
            <a:lvl1pPr marL="609395" lvl="0" indent="-423195"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8810" lvl="1" indent="-423195"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210" lvl="2" indent="-423195" rtl="0">
              <a:spcBef>
                <a:spcPts val="0"/>
              </a:spcBef>
              <a:spcAft>
                <a:spcPts val="0"/>
              </a:spcAft>
              <a:buClr>
                <a:schemeClr val="dk1"/>
              </a:buClr>
              <a:buSzPts val="1400"/>
              <a:buFont typeface="Muli"/>
              <a:buAutoNum type="romanLcPeriod"/>
              <a:defRPr>
                <a:solidFill>
                  <a:schemeClr val="dk1"/>
                </a:solidFill>
              </a:defRPr>
            </a:lvl3pPr>
            <a:lvl4pPr marL="2437618" lvl="3" indent="-423195" rtl="0">
              <a:spcBef>
                <a:spcPts val="2133"/>
              </a:spcBef>
              <a:spcAft>
                <a:spcPts val="0"/>
              </a:spcAft>
              <a:buClr>
                <a:schemeClr val="dk1"/>
              </a:buClr>
              <a:buSzPts val="1400"/>
              <a:buFont typeface="Muli"/>
              <a:buAutoNum type="arabicPeriod"/>
              <a:defRPr>
                <a:solidFill>
                  <a:schemeClr val="dk1"/>
                </a:solidFill>
              </a:defRPr>
            </a:lvl4pPr>
            <a:lvl5pPr marL="3047012" lvl="4" indent="-423195" rtl="0">
              <a:spcBef>
                <a:spcPts val="2133"/>
              </a:spcBef>
              <a:spcAft>
                <a:spcPts val="0"/>
              </a:spcAft>
              <a:buClr>
                <a:schemeClr val="dk1"/>
              </a:buClr>
              <a:buSzPts val="1400"/>
              <a:buFont typeface="Muli"/>
              <a:buAutoNum type="alphaLcPeriod"/>
              <a:defRPr>
                <a:solidFill>
                  <a:schemeClr val="dk1"/>
                </a:solidFill>
              </a:defRPr>
            </a:lvl5pPr>
            <a:lvl6pPr marL="3656407" lvl="5" indent="-423195" rtl="0">
              <a:spcBef>
                <a:spcPts val="2133"/>
              </a:spcBef>
              <a:spcAft>
                <a:spcPts val="0"/>
              </a:spcAft>
              <a:buClr>
                <a:schemeClr val="dk1"/>
              </a:buClr>
              <a:buSzPts val="1400"/>
              <a:buFont typeface="Muli"/>
              <a:buAutoNum type="romanLcPeriod"/>
              <a:defRPr>
                <a:solidFill>
                  <a:schemeClr val="dk1"/>
                </a:solidFill>
              </a:defRPr>
            </a:lvl6pPr>
            <a:lvl7pPr marL="4265813" lvl="6" indent="-423195" rtl="0">
              <a:spcBef>
                <a:spcPts val="2133"/>
              </a:spcBef>
              <a:spcAft>
                <a:spcPts val="0"/>
              </a:spcAft>
              <a:buClr>
                <a:schemeClr val="dk1"/>
              </a:buClr>
              <a:buSzPts val="1400"/>
              <a:buFont typeface="Muli"/>
              <a:buAutoNum type="arabicPeriod"/>
              <a:defRPr>
                <a:solidFill>
                  <a:schemeClr val="dk1"/>
                </a:solidFill>
              </a:defRPr>
            </a:lvl7pPr>
            <a:lvl8pPr marL="4875215" lvl="7" indent="-423195" rtl="0">
              <a:spcBef>
                <a:spcPts val="2133"/>
              </a:spcBef>
              <a:spcAft>
                <a:spcPts val="0"/>
              </a:spcAft>
              <a:buClr>
                <a:schemeClr val="dk1"/>
              </a:buClr>
              <a:buSzPts val="1400"/>
              <a:buFont typeface="Muli"/>
              <a:buAutoNum type="alphaLcPeriod"/>
              <a:defRPr>
                <a:solidFill>
                  <a:schemeClr val="dk1"/>
                </a:solidFill>
              </a:defRPr>
            </a:lvl8pPr>
            <a:lvl9pPr marL="5484630" lvl="8" indent="-423195"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121865" tIns="121865" rIns="121865" bIns="12186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946544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121865" tIns="121865" rIns="121865" bIns="12186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709571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121865" tIns="121865" rIns="121865" bIns="12186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48529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sp>
        <p:nvSpPr>
          <p:cNvPr id="9" name="Text Placeholder 3">
            <a:extLst>
              <a:ext uri="{FF2B5EF4-FFF2-40B4-BE49-F238E27FC236}">
                <a16:creationId xmlns="" xmlns:a16="http://schemas.microsoft.com/office/drawing/2014/main" id="{A488AB73-8058-4FB5-9619-FCECCA9F3941}"/>
              </a:ext>
            </a:extLst>
          </p:cNvPr>
          <p:cNvSpPr>
            <a:spLocks noGrp="1"/>
          </p:cNvSpPr>
          <p:nvPr>
            <p:ph type="body" sz="quarter" idx="15" hasCustomPrompt="1"/>
          </p:nvPr>
        </p:nvSpPr>
        <p:spPr>
          <a:xfrm>
            <a:off x="6822932" y="3461163"/>
            <a:ext cx="3445783" cy="288000"/>
          </a:xfrm>
          <a:prstGeom prst="rect">
            <a:avLst/>
          </a:prstGeom>
        </p:spPr>
        <p:txBody>
          <a:bodyPr lIns="91370" tIns="45718" rIns="91370" bIns="45718"/>
          <a:lstStyle>
            <a:lvl1pPr marL="0" indent="0">
              <a:buNone/>
              <a:defRPr sz="19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 xmlns:a16="http://schemas.microsoft.com/office/drawing/2014/main" id="{359BE165-3EB5-4C11-8B53-6E98C0BC2E65}"/>
              </a:ext>
            </a:extLst>
          </p:cNvPr>
          <p:cNvSpPr>
            <a:spLocks noGrp="1"/>
          </p:cNvSpPr>
          <p:nvPr>
            <p:ph type="body" sz="quarter" idx="16" hasCustomPrompt="1"/>
          </p:nvPr>
        </p:nvSpPr>
        <p:spPr>
          <a:xfrm>
            <a:off x="6822932" y="3839451"/>
            <a:ext cx="3445783" cy="288000"/>
          </a:xfrm>
          <a:prstGeom prst="rect">
            <a:avLst/>
          </a:prstGeom>
        </p:spPr>
        <p:txBody>
          <a:bodyPr lIns="91370" tIns="45718" rIns="91370" bIns="45718"/>
          <a:lstStyle>
            <a:lvl1pPr marL="0" indent="0">
              <a:buNone/>
              <a:defRPr sz="19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 xmlns:a16="http://schemas.microsoft.com/office/drawing/2014/main" id="{79D05293-35AD-495F-A7AE-942398090B15}"/>
              </a:ext>
            </a:extLst>
          </p:cNvPr>
          <p:cNvSpPr>
            <a:spLocks noGrp="1"/>
          </p:cNvSpPr>
          <p:nvPr>
            <p:ph type="body" sz="quarter" idx="17" hasCustomPrompt="1"/>
          </p:nvPr>
        </p:nvSpPr>
        <p:spPr>
          <a:xfrm>
            <a:off x="6822932" y="4216715"/>
            <a:ext cx="3445783" cy="289071"/>
          </a:xfrm>
          <a:prstGeom prst="rect">
            <a:avLst/>
          </a:prstGeom>
        </p:spPr>
        <p:txBody>
          <a:bodyPr lIns="91370" tIns="45718" rIns="91370" bIns="45718"/>
          <a:lstStyle>
            <a:lvl1pPr marL="0" indent="0">
              <a:buNone/>
              <a:defRPr sz="19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 xmlns:a16="http://schemas.microsoft.com/office/drawing/2014/main" id="{997A03F2-8D8A-4425-9F56-66DB33CE11A1}"/>
              </a:ext>
            </a:extLst>
          </p:cNvPr>
          <p:cNvSpPr>
            <a:spLocks noGrp="1"/>
          </p:cNvSpPr>
          <p:nvPr>
            <p:ph type="body" sz="quarter" idx="18" hasCustomPrompt="1"/>
          </p:nvPr>
        </p:nvSpPr>
        <p:spPr>
          <a:xfrm>
            <a:off x="6822932" y="4594957"/>
            <a:ext cx="3445783" cy="288000"/>
          </a:xfrm>
          <a:prstGeom prst="rect">
            <a:avLst/>
          </a:prstGeom>
        </p:spPr>
        <p:txBody>
          <a:bodyPr lIns="91370" tIns="45718" rIns="91370" bIns="45718"/>
          <a:lstStyle>
            <a:lvl1pPr marL="0" indent="0">
              <a:buNone/>
              <a:defRPr sz="19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 xmlns:a16="http://schemas.microsoft.com/office/drawing/2014/main" id="{A30A8F28-98F4-425F-A750-78192A157DF4}"/>
              </a:ext>
            </a:extLst>
          </p:cNvPr>
          <p:cNvSpPr/>
          <p:nvPr userDrawn="1"/>
        </p:nvSpPr>
        <p:spPr>
          <a:xfrm>
            <a:off x="6458941" y="3505249"/>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098" tIns="38098" rIns="38098" bIns="38098" anchor="ctr"/>
          <a:lstStyle/>
          <a:p>
            <a:pPr algn="ctr" defTabSz="456783">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 xmlns:a16="http://schemas.microsoft.com/office/drawing/2014/main" id="{2F84D399-8148-4E86-A1E4-BE7D1D81383A}"/>
              </a:ext>
            </a:extLst>
          </p:cNvPr>
          <p:cNvSpPr/>
          <p:nvPr userDrawn="1"/>
        </p:nvSpPr>
        <p:spPr>
          <a:xfrm>
            <a:off x="6507625" y="389801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098" tIns="38098" rIns="38098" bIns="38098" anchor="ctr"/>
          <a:lstStyle/>
          <a:p>
            <a:pPr algn="ctr" defTabSz="456783">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 xmlns:a16="http://schemas.microsoft.com/office/drawing/2014/main" id="{E4408FF8-E342-42F8-BBE9-1220822B5E99}"/>
              </a:ext>
            </a:extLst>
          </p:cNvPr>
          <p:cNvSpPr/>
          <p:nvPr userDrawn="1"/>
        </p:nvSpPr>
        <p:spPr>
          <a:xfrm>
            <a:off x="6458941" y="4327992"/>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098" tIns="38098" rIns="38098" bIns="38098" anchor="ctr"/>
          <a:lstStyle/>
          <a:p>
            <a:pPr algn="ctr" defTabSz="456783">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 xmlns:a16="http://schemas.microsoft.com/office/drawing/2014/main" id="{11D27456-C005-4109-9E74-0B692200A0B3}"/>
              </a:ext>
            </a:extLst>
          </p:cNvPr>
          <p:cNvSpPr/>
          <p:nvPr userDrawn="1"/>
        </p:nvSpPr>
        <p:spPr>
          <a:xfrm>
            <a:off x="6471762" y="4650127"/>
            <a:ext cx="233319" cy="23331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098" tIns="38098" rIns="38098" bIns="38098" anchor="ctr"/>
          <a:lstStyle/>
          <a:p>
            <a:pPr algn="ctr" defTabSz="456783">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 xmlns:a16="http://schemas.microsoft.com/office/drawing/2014/main" id="{FDDD2B84-3CB9-4567-8C91-C538E8A1C89F}"/>
              </a:ext>
            </a:extLst>
          </p:cNvPr>
          <p:cNvSpPr/>
          <p:nvPr userDrawn="1"/>
        </p:nvSpPr>
        <p:spPr>
          <a:xfrm flipV="1">
            <a:off x="0" y="4"/>
            <a:ext cx="10625328" cy="540411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0" tIns="45718" rIns="91370" bIns="45718" rtlCol="0" anchor="ctr"/>
          <a:lstStyle/>
          <a:p>
            <a:pPr algn="ctr"/>
            <a:endParaRPr lang="en-US" noProof="0" dirty="0"/>
          </a:p>
        </p:txBody>
      </p:sp>
      <p:cxnSp>
        <p:nvCxnSpPr>
          <p:cNvPr id="22" name="Straight Connector 21">
            <a:extLst>
              <a:ext uri="{FF2B5EF4-FFF2-40B4-BE49-F238E27FC236}">
                <a16:creationId xmlns="" xmlns:a16="http://schemas.microsoft.com/office/drawing/2014/main" id="{34EF3020-1476-41B1-9FE7-B476A25C53D3}"/>
              </a:ext>
            </a:extLst>
          </p:cNvPr>
          <p:cNvCxnSpPr>
            <a:cxnSpLocks/>
          </p:cNvCxnSpPr>
          <p:nvPr userDrawn="1"/>
        </p:nvCxnSpPr>
        <p:spPr>
          <a:xfrm flipV="1">
            <a:off x="0" y="0"/>
            <a:ext cx="6030687"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B1B64EC3-B232-415D-8E27-EB3E24D13922}"/>
              </a:ext>
            </a:extLst>
          </p:cNvPr>
          <p:cNvCxnSpPr>
            <a:cxnSpLocks/>
          </p:cNvCxnSpPr>
          <p:nvPr userDrawn="1"/>
        </p:nvCxnSpPr>
        <p:spPr>
          <a:xfrm flipV="1">
            <a:off x="9004303"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2261CE2F-F199-4242-AC6C-692676B81FF1}"/>
              </a:ext>
            </a:extLst>
          </p:cNvPr>
          <p:cNvCxnSpPr>
            <a:cxnSpLocks/>
          </p:cNvCxnSpPr>
          <p:nvPr userDrawn="1"/>
        </p:nvCxnSpPr>
        <p:spPr>
          <a:xfrm flipV="1">
            <a:off x="-17837" y="4700062"/>
            <a:ext cx="1919789" cy="1001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 xmlns:a16="http://schemas.microsoft.com/office/drawing/2014/main" id="{89C0506D-0CA6-4583-9D04-24E7F4D16AD8}"/>
              </a:ext>
            </a:extLst>
          </p:cNvPr>
          <p:cNvSpPr>
            <a:spLocks noGrp="1"/>
          </p:cNvSpPr>
          <p:nvPr>
            <p:ph type="pic" sz="quarter" idx="13"/>
          </p:nvPr>
        </p:nvSpPr>
        <p:spPr>
          <a:xfrm>
            <a:off x="1683400" y="860951"/>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lIns="91370" tIns="45718" rIns="91370" bIns="45718">
            <a:noAutofit/>
          </a:bodyPr>
          <a:lstStyle>
            <a:lvl1pPr marL="0" indent="0">
              <a:buNone/>
              <a:defRPr>
                <a:solidFill>
                  <a:schemeClr val="bg1"/>
                </a:solidFill>
              </a:defRPr>
            </a:lvl1pPr>
          </a:lstStyle>
          <a:p>
            <a:r>
              <a:rPr lang="en-US" noProof="0" smtClean="0"/>
              <a:t>Click icon to add picture</a:t>
            </a:r>
            <a:endParaRPr lang="en-US" noProof="0" dirty="0"/>
          </a:p>
        </p:txBody>
      </p: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6375724" y="1821023"/>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121865" tIns="121865" rIns="121865" bIns="121865" anchor="t" anchorCtr="0">
            <a:noAutofit/>
          </a:bodyPr>
          <a:lstStyle>
            <a:lvl1pPr marL="609395" lvl="0" indent="-423195" rtl="0">
              <a:spcBef>
                <a:spcPts val="0"/>
              </a:spcBef>
              <a:spcAft>
                <a:spcPts val="0"/>
              </a:spcAft>
              <a:buClr>
                <a:schemeClr val="dk1"/>
              </a:buClr>
              <a:buSzPts val="1400"/>
              <a:buChar char="●"/>
              <a:defRPr>
                <a:solidFill>
                  <a:schemeClr val="dk1"/>
                </a:solidFill>
              </a:defRPr>
            </a:lvl1pPr>
            <a:lvl2pPr marL="1218810" lvl="1" indent="-423195" rtl="0">
              <a:spcBef>
                <a:spcPts val="2133"/>
              </a:spcBef>
              <a:spcAft>
                <a:spcPts val="0"/>
              </a:spcAft>
              <a:buClr>
                <a:schemeClr val="dk1"/>
              </a:buClr>
              <a:buSzPts val="1400"/>
              <a:buChar char="○"/>
              <a:defRPr>
                <a:solidFill>
                  <a:schemeClr val="dk1"/>
                </a:solidFill>
              </a:defRPr>
            </a:lvl2pPr>
            <a:lvl3pPr marL="1828210" lvl="2" indent="-423195" rtl="0">
              <a:spcBef>
                <a:spcPts val="2133"/>
              </a:spcBef>
              <a:spcAft>
                <a:spcPts val="0"/>
              </a:spcAft>
              <a:buClr>
                <a:schemeClr val="dk1"/>
              </a:buClr>
              <a:buSzPts val="1400"/>
              <a:buChar char="■"/>
              <a:defRPr>
                <a:solidFill>
                  <a:schemeClr val="dk1"/>
                </a:solidFill>
              </a:defRPr>
            </a:lvl3pPr>
            <a:lvl4pPr marL="2437618" lvl="3" indent="-423195" rtl="0">
              <a:spcBef>
                <a:spcPts val="2133"/>
              </a:spcBef>
              <a:spcAft>
                <a:spcPts val="0"/>
              </a:spcAft>
              <a:buClr>
                <a:schemeClr val="dk1"/>
              </a:buClr>
              <a:buSzPts val="1400"/>
              <a:buChar char="●"/>
              <a:defRPr>
                <a:solidFill>
                  <a:schemeClr val="dk1"/>
                </a:solidFill>
              </a:defRPr>
            </a:lvl4pPr>
            <a:lvl5pPr marL="3047012" lvl="4" indent="-423195" rtl="0">
              <a:spcBef>
                <a:spcPts val="2133"/>
              </a:spcBef>
              <a:spcAft>
                <a:spcPts val="0"/>
              </a:spcAft>
              <a:buClr>
                <a:schemeClr val="dk1"/>
              </a:buClr>
              <a:buSzPts val="1400"/>
              <a:buChar char="○"/>
              <a:defRPr>
                <a:solidFill>
                  <a:schemeClr val="dk1"/>
                </a:solidFill>
              </a:defRPr>
            </a:lvl5pPr>
            <a:lvl6pPr marL="3656407" lvl="5" indent="-423195" rtl="0">
              <a:spcBef>
                <a:spcPts val="2133"/>
              </a:spcBef>
              <a:spcAft>
                <a:spcPts val="0"/>
              </a:spcAft>
              <a:buClr>
                <a:schemeClr val="dk1"/>
              </a:buClr>
              <a:buSzPts val="1400"/>
              <a:buChar char="■"/>
              <a:defRPr>
                <a:solidFill>
                  <a:schemeClr val="dk1"/>
                </a:solidFill>
              </a:defRPr>
            </a:lvl6pPr>
            <a:lvl7pPr marL="4265813" lvl="6" indent="-423195" rtl="0">
              <a:spcBef>
                <a:spcPts val="2133"/>
              </a:spcBef>
              <a:spcAft>
                <a:spcPts val="0"/>
              </a:spcAft>
              <a:buClr>
                <a:schemeClr val="dk1"/>
              </a:buClr>
              <a:buSzPts val="1400"/>
              <a:buChar char="●"/>
              <a:defRPr>
                <a:solidFill>
                  <a:schemeClr val="dk1"/>
                </a:solidFill>
              </a:defRPr>
            </a:lvl7pPr>
            <a:lvl8pPr marL="4875215" lvl="7" indent="-423195" rtl="0">
              <a:spcBef>
                <a:spcPts val="2133"/>
              </a:spcBef>
              <a:spcAft>
                <a:spcPts val="0"/>
              </a:spcAft>
              <a:buClr>
                <a:schemeClr val="dk1"/>
              </a:buClr>
              <a:buSzPts val="1400"/>
              <a:buChar char="○"/>
              <a:defRPr>
                <a:solidFill>
                  <a:schemeClr val="dk1"/>
                </a:solidFill>
              </a:defRPr>
            </a:lvl8pPr>
            <a:lvl9pPr marL="5484630" lvl="8" indent="-423195"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121865" tIns="121865" rIns="121865" bIns="12186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108150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121865" tIns="121865" rIns="121865" bIns="121865" anchor="ctr" anchorCtr="0">
            <a:noAutofit/>
          </a:bodyPr>
          <a:lstStyle>
            <a:lvl1pPr marL="609395" lvl="0" indent="-304696">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4007985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121865" tIns="121865" rIns="121865" bIns="121865" anchor="b" anchorCtr="0">
            <a:noAutofit/>
          </a:bodyPr>
          <a:lstStyle>
            <a:lvl1pPr lvl="0" algn="ctr">
              <a:spcBef>
                <a:spcPts val="0"/>
              </a:spcBef>
              <a:spcAft>
                <a:spcPts val="0"/>
              </a:spcAft>
              <a:buSzPts val="12000"/>
              <a:buNone/>
              <a:defRPr sz="107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121865" tIns="121865" rIns="121865" bIns="121865" anchor="t" anchorCtr="0">
            <a:noAutofit/>
          </a:bodyPr>
          <a:lstStyle>
            <a:lvl1pPr marL="609395" lvl="0" indent="-423195" algn="ctr">
              <a:spcBef>
                <a:spcPts val="0"/>
              </a:spcBef>
              <a:spcAft>
                <a:spcPts val="0"/>
              </a:spcAft>
              <a:buClr>
                <a:schemeClr val="dk1"/>
              </a:buClr>
              <a:buSzPts val="1400"/>
              <a:buChar char="●"/>
              <a:defRPr>
                <a:solidFill>
                  <a:schemeClr val="dk1"/>
                </a:solidFill>
              </a:defRPr>
            </a:lvl1pPr>
            <a:lvl2pPr marL="1218810" lvl="1" indent="-423195" algn="ctr">
              <a:spcBef>
                <a:spcPts val="2133"/>
              </a:spcBef>
              <a:spcAft>
                <a:spcPts val="0"/>
              </a:spcAft>
              <a:buClr>
                <a:schemeClr val="dk1"/>
              </a:buClr>
              <a:buSzPts val="1400"/>
              <a:buChar char="○"/>
              <a:defRPr>
                <a:solidFill>
                  <a:schemeClr val="dk1"/>
                </a:solidFill>
              </a:defRPr>
            </a:lvl2pPr>
            <a:lvl3pPr marL="1828210" lvl="2" indent="-423195" algn="ctr">
              <a:spcBef>
                <a:spcPts val="2133"/>
              </a:spcBef>
              <a:spcAft>
                <a:spcPts val="0"/>
              </a:spcAft>
              <a:buClr>
                <a:schemeClr val="dk1"/>
              </a:buClr>
              <a:buSzPts val="1400"/>
              <a:buChar char="■"/>
              <a:defRPr>
                <a:solidFill>
                  <a:schemeClr val="dk1"/>
                </a:solidFill>
              </a:defRPr>
            </a:lvl3pPr>
            <a:lvl4pPr marL="2437618" lvl="3" indent="-423195" algn="ctr">
              <a:spcBef>
                <a:spcPts val="2133"/>
              </a:spcBef>
              <a:spcAft>
                <a:spcPts val="0"/>
              </a:spcAft>
              <a:buClr>
                <a:schemeClr val="dk1"/>
              </a:buClr>
              <a:buSzPts val="1400"/>
              <a:buChar char="●"/>
              <a:defRPr>
                <a:solidFill>
                  <a:schemeClr val="dk1"/>
                </a:solidFill>
              </a:defRPr>
            </a:lvl4pPr>
            <a:lvl5pPr marL="3047012" lvl="4" indent="-423195" algn="ctr">
              <a:spcBef>
                <a:spcPts val="2133"/>
              </a:spcBef>
              <a:spcAft>
                <a:spcPts val="0"/>
              </a:spcAft>
              <a:buClr>
                <a:schemeClr val="dk1"/>
              </a:buClr>
              <a:buSzPts val="1400"/>
              <a:buChar char="○"/>
              <a:defRPr>
                <a:solidFill>
                  <a:schemeClr val="dk1"/>
                </a:solidFill>
              </a:defRPr>
            </a:lvl5pPr>
            <a:lvl6pPr marL="3656407" lvl="5" indent="-423195" algn="ctr">
              <a:spcBef>
                <a:spcPts val="2133"/>
              </a:spcBef>
              <a:spcAft>
                <a:spcPts val="0"/>
              </a:spcAft>
              <a:buClr>
                <a:schemeClr val="dk1"/>
              </a:buClr>
              <a:buSzPts val="1400"/>
              <a:buChar char="■"/>
              <a:defRPr>
                <a:solidFill>
                  <a:schemeClr val="dk1"/>
                </a:solidFill>
              </a:defRPr>
            </a:lvl6pPr>
            <a:lvl7pPr marL="4265813" lvl="6" indent="-423195" algn="ctr">
              <a:spcBef>
                <a:spcPts val="2133"/>
              </a:spcBef>
              <a:spcAft>
                <a:spcPts val="0"/>
              </a:spcAft>
              <a:buClr>
                <a:schemeClr val="dk1"/>
              </a:buClr>
              <a:buSzPts val="1400"/>
              <a:buChar char="●"/>
              <a:defRPr>
                <a:solidFill>
                  <a:schemeClr val="dk1"/>
                </a:solidFill>
              </a:defRPr>
            </a:lvl7pPr>
            <a:lvl8pPr marL="4875215" lvl="7" indent="-423195" algn="ctr">
              <a:spcBef>
                <a:spcPts val="2133"/>
              </a:spcBef>
              <a:spcAft>
                <a:spcPts val="0"/>
              </a:spcAft>
              <a:buClr>
                <a:schemeClr val="dk1"/>
              </a:buClr>
              <a:buSzPts val="1400"/>
              <a:buChar char="○"/>
              <a:defRPr>
                <a:solidFill>
                  <a:schemeClr val="dk1"/>
                </a:solidFill>
              </a:defRPr>
            </a:lvl8pPr>
            <a:lvl9pPr marL="5484630" lvl="8" indent="-423195"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9722386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2977060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25" y="2236059"/>
            <a:ext cx="3416815" cy="648404"/>
          </a:xfrm>
          <a:prstGeom prst="rect">
            <a:avLst/>
          </a:prstGeom>
        </p:spPr>
        <p:txBody>
          <a:bodyPr spcFirstLastPara="1" wrap="square" lIns="121865" tIns="121865" rIns="121865" bIns="121865"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3" name="Google Shape;43;p13"/>
          <p:cNvSpPr txBox="1">
            <a:spLocks noGrp="1"/>
          </p:cNvSpPr>
          <p:nvPr>
            <p:ph type="subTitle" idx="1"/>
          </p:nvPr>
        </p:nvSpPr>
        <p:spPr>
          <a:xfrm rot="-10329">
            <a:off x="2035062" y="2875011"/>
            <a:ext cx="2795612" cy="923207"/>
          </a:xfrm>
          <a:prstGeom prst="rect">
            <a:avLst/>
          </a:prstGeom>
        </p:spPr>
        <p:txBody>
          <a:bodyPr spcFirstLastPara="1" wrap="square" lIns="121865" tIns="121865" rIns="121865" bIns="121865"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7"/>
            <a:ext cx="2900011" cy="648404"/>
          </a:xfrm>
          <a:prstGeom prst="rect">
            <a:avLst/>
          </a:prstGeom>
        </p:spPr>
        <p:txBody>
          <a:bodyPr spcFirstLastPara="1" wrap="square" lIns="121865" tIns="121865" rIns="121865" bIns="121865"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5" name="Google Shape;45;p13"/>
          <p:cNvSpPr txBox="1">
            <a:spLocks noGrp="1"/>
          </p:cNvSpPr>
          <p:nvPr>
            <p:ph type="subTitle" idx="3"/>
          </p:nvPr>
        </p:nvSpPr>
        <p:spPr>
          <a:xfrm rot="-10329">
            <a:off x="6921842" y="2835050"/>
            <a:ext cx="2795612" cy="923207"/>
          </a:xfrm>
          <a:prstGeom prst="rect">
            <a:avLst/>
          </a:prstGeom>
        </p:spPr>
        <p:txBody>
          <a:bodyPr spcFirstLastPara="1" wrap="square" lIns="121865" tIns="121865" rIns="121865" bIns="121865"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75" y="3897987"/>
            <a:ext cx="3416815" cy="648404"/>
          </a:xfrm>
          <a:prstGeom prst="rect">
            <a:avLst/>
          </a:prstGeom>
        </p:spPr>
        <p:txBody>
          <a:bodyPr spcFirstLastPara="1" wrap="square" lIns="121865" tIns="121865" rIns="121865" bIns="121865"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47" name="Google Shape;47;p13"/>
          <p:cNvSpPr txBox="1">
            <a:spLocks noGrp="1"/>
          </p:cNvSpPr>
          <p:nvPr>
            <p:ph type="subTitle" idx="5"/>
          </p:nvPr>
        </p:nvSpPr>
        <p:spPr>
          <a:xfrm rot="-10329">
            <a:off x="2013387" y="4602289"/>
            <a:ext cx="2795612" cy="923207"/>
          </a:xfrm>
          <a:prstGeom prst="rect">
            <a:avLst/>
          </a:prstGeom>
        </p:spPr>
        <p:txBody>
          <a:bodyPr spcFirstLastPara="1" wrap="square" lIns="121865" tIns="121865" rIns="121865" bIns="121865"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121865" tIns="121865" rIns="121865" bIns="121865"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121865" tIns="121865" rIns="121865" bIns="121865"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0" name="Google Shape;50;p13"/>
          <p:cNvSpPr txBox="1">
            <a:spLocks noGrp="1"/>
          </p:cNvSpPr>
          <p:nvPr>
            <p:ph type="title" idx="8" hasCustomPrompt="1"/>
          </p:nvPr>
        </p:nvSpPr>
        <p:spPr>
          <a:xfrm rot="-11554">
            <a:off x="6918330" y="2171640"/>
            <a:ext cx="1547209" cy="670000"/>
          </a:xfrm>
          <a:prstGeom prst="rect">
            <a:avLst/>
          </a:prstGeom>
        </p:spPr>
        <p:txBody>
          <a:bodyPr spcFirstLastPara="1" wrap="square" lIns="121865" tIns="121865" rIns="121865" bIns="121865"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1" name="Google Shape;51;p13"/>
          <p:cNvSpPr txBox="1">
            <a:spLocks noGrp="1"/>
          </p:cNvSpPr>
          <p:nvPr>
            <p:ph type="title" idx="9"/>
          </p:nvPr>
        </p:nvSpPr>
        <p:spPr>
          <a:xfrm rot="-9483">
            <a:off x="7437573" y="3883379"/>
            <a:ext cx="2900011" cy="648404"/>
          </a:xfrm>
          <a:prstGeom prst="rect">
            <a:avLst/>
          </a:prstGeom>
        </p:spPr>
        <p:txBody>
          <a:bodyPr spcFirstLastPara="1" wrap="square" lIns="121865" tIns="121865" rIns="121865" bIns="121865" anchor="b" anchorCtr="0">
            <a:noAutofit/>
          </a:bodyPr>
          <a:lstStyle>
            <a:lvl1pPr lvl="0" rtl="0">
              <a:spcBef>
                <a:spcPts val="0"/>
              </a:spcBef>
              <a:spcAft>
                <a:spcPts val="0"/>
              </a:spcAft>
              <a:buSzPts val="1700"/>
              <a:buNone/>
              <a:defRPr sz="2300"/>
            </a:lvl1pPr>
            <a:lvl2pPr lvl="1" rtl="0">
              <a:spcBef>
                <a:spcPts val="0"/>
              </a:spcBef>
              <a:spcAft>
                <a:spcPts val="0"/>
              </a:spcAft>
              <a:buSzPts val="1700"/>
              <a:buNone/>
              <a:defRPr sz="2300"/>
            </a:lvl2pPr>
            <a:lvl3pPr lvl="2" rtl="0">
              <a:spcBef>
                <a:spcPts val="0"/>
              </a:spcBef>
              <a:spcAft>
                <a:spcPts val="0"/>
              </a:spcAft>
              <a:buSzPts val="1700"/>
              <a:buNone/>
              <a:defRPr sz="2300"/>
            </a:lvl3pPr>
            <a:lvl4pPr lvl="3" rtl="0">
              <a:spcBef>
                <a:spcPts val="0"/>
              </a:spcBef>
              <a:spcAft>
                <a:spcPts val="0"/>
              </a:spcAft>
              <a:buSzPts val="1700"/>
              <a:buNone/>
              <a:defRPr sz="2300"/>
            </a:lvl4pPr>
            <a:lvl5pPr lvl="4" rtl="0">
              <a:spcBef>
                <a:spcPts val="0"/>
              </a:spcBef>
              <a:spcAft>
                <a:spcPts val="0"/>
              </a:spcAft>
              <a:buSzPts val="1700"/>
              <a:buNone/>
              <a:defRPr sz="2300"/>
            </a:lvl5pPr>
            <a:lvl6pPr lvl="5" rtl="0">
              <a:spcBef>
                <a:spcPts val="0"/>
              </a:spcBef>
              <a:spcAft>
                <a:spcPts val="0"/>
              </a:spcAft>
              <a:buSzPts val="1700"/>
              <a:buNone/>
              <a:defRPr sz="2300"/>
            </a:lvl6pPr>
            <a:lvl7pPr lvl="6" rtl="0">
              <a:spcBef>
                <a:spcPts val="0"/>
              </a:spcBef>
              <a:spcAft>
                <a:spcPts val="0"/>
              </a:spcAft>
              <a:buSzPts val="1700"/>
              <a:buNone/>
              <a:defRPr sz="2300"/>
            </a:lvl7pPr>
            <a:lvl8pPr lvl="7" rtl="0">
              <a:spcBef>
                <a:spcPts val="0"/>
              </a:spcBef>
              <a:spcAft>
                <a:spcPts val="0"/>
              </a:spcAft>
              <a:buSzPts val="1700"/>
              <a:buNone/>
              <a:defRPr sz="2300"/>
            </a:lvl8pPr>
            <a:lvl9pPr lvl="8" rtl="0">
              <a:spcBef>
                <a:spcPts val="0"/>
              </a:spcBef>
              <a:spcAft>
                <a:spcPts val="0"/>
              </a:spcAft>
              <a:buSzPts val="1700"/>
              <a:buNone/>
              <a:defRPr sz="2300"/>
            </a:lvl9pPr>
          </a:lstStyle>
          <a:p>
            <a:endParaRPr/>
          </a:p>
        </p:txBody>
      </p:sp>
      <p:sp>
        <p:nvSpPr>
          <p:cNvPr id="52" name="Google Shape;52;p13"/>
          <p:cNvSpPr txBox="1">
            <a:spLocks noGrp="1"/>
          </p:cNvSpPr>
          <p:nvPr>
            <p:ph type="subTitle" idx="13"/>
          </p:nvPr>
        </p:nvSpPr>
        <p:spPr>
          <a:xfrm rot="-10329">
            <a:off x="6927375" y="4549842"/>
            <a:ext cx="2795612" cy="923207"/>
          </a:xfrm>
          <a:prstGeom prst="rect">
            <a:avLst/>
          </a:prstGeom>
        </p:spPr>
        <p:txBody>
          <a:bodyPr spcFirstLastPara="1" wrap="square" lIns="121865" tIns="121865" rIns="121865" bIns="121865" anchor="t" anchorCtr="0">
            <a:noAutofit/>
          </a:bodyPr>
          <a:lstStyle>
            <a:lvl1pPr lvl="0" rtl="0">
              <a:lnSpc>
                <a:spcPct val="100000"/>
              </a:lnSpc>
              <a:spcBef>
                <a:spcPts val="0"/>
              </a:spcBef>
              <a:spcAft>
                <a:spcPts val="0"/>
              </a:spcAft>
              <a:buClr>
                <a:schemeClr val="dk1"/>
              </a:buClr>
              <a:buSzPts val="1400"/>
              <a:buNone/>
              <a:defRPr sz="19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59" y="3886432"/>
            <a:ext cx="1547209" cy="670000"/>
          </a:xfrm>
          <a:prstGeom prst="rect">
            <a:avLst/>
          </a:prstGeom>
        </p:spPr>
        <p:txBody>
          <a:bodyPr spcFirstLastPara="1" wrap="square" lIns="121865" tIns="121865" rIns="121865" bIns="121865" anchor="b" anchorCtr="0">
            <a:noAutofit/>
          </a:bodyPr>
          <a:lstStyle>
            <a:lvl1pPr lvl="0" rtl="0">
              <a:spcBef>
                <a:spcPts val="0"/>
              </a:spcBef>
              <a:spcAft>
                <a:spcPts val="0"/>
              </a:spcAft>
              <a:buSzPts val="3500"/>
              <a:buNone/>
              <a:defRPr sz="4700" b="0"/>
            </a:lvl1pPr>
            <a:lvl2pPr lvl="1" rtl="0">
              <a:spcBef>
                <a:spcPts val="0"/>
              </a:spcBef>
              <a:spcAft>
                <a:spcPts val="0"/>
              </a:spcAft>
              <a:buSzPts val="3500"/>
              <a:buNone/>
              <a:defRPr sz="4700"/>
            </a:lvl2pPr>
            <a:lvl3pPr lvl="2" rtl="0">
              <a:spcBef>
                <a:spcPts val="0"/>
              </a:spcBef>
              <a:spcAft>
                <a:spcPts val="0"/>
              </a:spcAft>
              <a:buSzPts val="3500"/>
              <a:buNone/>
              <a:defRPr sz="4700"/>
            </a:lvl3pPr>
            <a:lvl4pPr lvl="3" rtl="0">
              <a:spcBef>
                <a:spcPts val="0"/>
              </a:spcBef>
              <a:spcAft>
                <a:spcPts val="0"/>
              </a:spcAft>
              <a:buSzPts val="3500"/>
              <a:buNone/>
              <a:defRPr sz="4700"/>
            </a:lvl4pPr>
            <a:lvl5pPr lvl="4" rtl="0">
              <a:spcBef>
                <a:spcPts val="0"/>
              </a:spcBef>
              <a:spcAft>
                <a:spcPts val="0"/>
              </a:spcAft>
              <a:buSzPts val="3500"/>
              <a:buNone/>
              <a:defRPr sz="4700"/>
            </a:lvl5pPr>
            <a:lvl6pPr lvl="5" rtl="0">
              <a:spcBef>
                <a:spcPts val="0"/>
              </a:spcBef>
              <a:spcAft>
                <a:spcPts val="0"/>
              </a:spcAft>
              <a:buSzPts val="3500"/>
              <a:buNone/>
              <a:defRPr sz="4700"/>
            </a:lvl6pPr>
            <a:lvl7pPr lvl="6" rtl="0">
              <a:spcBef>
                <a:spcPts val="0"/>
              </a:spcBef>
              <a:spcAft>
                <a:spcPts val="0"/>
              </a:spcAft>
              <a:buSzPts val="3500"/>
              <a:buNone/>
              <a:defRPr sz="4700"/>
            </a:lvl7pPr>
            <a:lvl8pPr lvl="7" rtl="0">
              <a:spcBef>
                <a:spcPts val="0"/>
              </a:spcBef>
              <a:spcAft>
                <a:spcPts val="0"/>
              </a:spcAft>
              <a:buSzPts val="3500"/>
              <a:buNone/>
              <a:defRPr sz="4700"/>
            </a:lvl8pPr>
            <a:lvl9pPr lvl="8" rtl="0">
              <a:spcBef>
                <a:spcPts val="0"/>
              </a:spcBef>
              <a:spcAft>
                <a:spcPts val="0"/>
              </a:spcAft>
              <a:buSzPts val="3500"/>
              <a:buNone/>
              <a:defRPr sz="4700"/>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121865" tIns="121865" rIns="121865" bIns="12186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207999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121865" tIns="121865" rIns="121865" bIns="121865" anchor="ctr" anchorCtr="0">
            <a:noAutofit/>
          </a:bodyPr>
          <a:lstStyle>
            <a:lvl1pPr lvl="0" algn="r" rtl="0">
              <a:spcBef>
                <a:spcPts val="0"/>
              </a:spcBef>
              <a:spcAft>
                <a:spcPts val="0"/>
              </a:spcAft>
              <a:buSzPts val="6500"/>
              <a:buNone/>
              <a:defRPr sz="8700"/>
            </a:lvl1pPr>
            <a:lvl2pPr lvl="1" algn="r" rtl="0">
              <a:spcBef>
                <a:spcPts val="0"/>
              </a:spcBef>
              <a:spcAft>
                <a:spcPts val="0"/>
              </a:spcAft>
              <a:buSzPts val="5300"/>
              <a:buNone/>
              <a:defRPr sz="7100"/>
            </a:lvl2pPr>
            <a:lvl3pPr lvl="2" algn="r" rtl="0">
              <a:spcBef>
                <a:spcPts val="0"/>
              </a:spcBef>
              <a:spcAft>
                <a:spcPts val="0"/>
              </a:spcAft>
              <a:buSzPts val="5300"/>
              <a:buNone/>
              <a:defRPr sz="7100"/>
            </a:lvl3pPr>
            <a:lvl4pPr lvl="3" algn="r" rtl="0">
              <a:spcBef>
                <a:spcPts val="0"/>
              </a:spcBef>
              <a:spcAft>
                <a:spcPts val="0"/>
              </a:spcAft>
              <a:buSzPts val="5300"/>
              <a:buNone/>
              <a:defRPr sz="7100"/>
            </a:lvl4pPr>
            <a:lvl5pPr lvl="4" algn="r" rtl="0">
              <a:spcBef>
                <a:spcPts val="0"/>
              </a:spcBef>
              <a:spcAft>
                <a:spcPts val="0"/>
              </a:spcAft>
              <a:buSzPts val="5300"/>
              <a:buNone/>
              <a:defRPr sz="7100"/>
            </a:lvl5pPr>
            <a:lvl6pPr lvl="5" algn="r" rtl="0">
              <a:spcBef>
                <a:spcPts val="0"/>
              </a:spcBef>
              <a:spcAft>
                <a:spcPts val="0"/>
              </a:spcAft>
              <a:buSzPts val="5300"/>
              <a:buNone/>
              <a:defRPr sz="7100"/>
            </a:lvl6pPr>
            <a:lvl7pPr lvl="6" algn="r" rtl="0">
              <a:spcBef>
                <a:spcPts val="0"/>
              </a:spcBef>
              <a:spcAft>
                <a:spcPts val="0"/>
              </a:spcAft>
              <a:buSzPts val="5300"/>
              <a:buNone/>
              <a:defRPr sz="7100"/>
            </a:lvl7pPr>
            <a:lvl8pPr lvl="7" algn="r" rtl="0">
              <a:spcBef>
                <a:spcPts val="0"/>
              </a:spcBef>
              <a:spcAft>
                <a:spcPts val="0"/>
              </a:spcAft>
              <a:buSzPts val="5300"/>
              <a:buNone/>
              <a:defRPr sz="7100"/>
            </a:lvl8pPr>
            <a:lvl9pPr lvl="8" algn="r" rtl="0">
              <a:spcBef>
                <a:spcPts val="0"/>
              </a:spcBef>
              <a:spcAft>
                <a:spcPts val="0"/>
              </a:spcAft>
              <a:buSzPts val="5300"/>
              <a:buNone/>
              <a:defRPr sz="7100"/>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121865" tIns="121865" rIns="121865" bIns="121865" anchor="t" anchorCtr="0">
            <a:noAutofit/>
          </a:bodyPr>
          <a:lstStyle>
            <a:lvl1pPr lvl="0" algn="r" rtl="0">
              <a:lnSpc>
                <a:spcPct val="100000"/>
              </a:lnSpc>
              <a:spcBef>
                <a:spcPts val="0"/>
              </a:spcBef>
              <a:spcAft>
                <a:spcPts val="0"/>
              </a:spcAft>
              <a:buNone/>
              <a:defRPr sz="1900">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25200487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121865" tIns="121865" rIns="121865" bIns="121865" anchor="t" anchorCtr="0">
            <a:noAutofit/>
          </a:bodyPr>
          <a:lstStyle>
            <a:lvl1pPr lvl="0" algn="ctr">
              <a:spcBef>
                <a:spcPts val="0"/>
              </a:spcBef>
              <a:spcAft>
                <a:spcPts val="0"/>
              </a:spcAft>
              <a:buSzPts val="2000"/>
              <a:buNone/>
              <a:defRPr sz="2700"/>
            </a:lvl1pPr>
            <a:lvl2pPr lvl="1" algn="ctr">
              <a:spcBef>
                <a:spcPts val="0"/>
              </a:spcBef>
              <a:spcAft>
                <a:spcPts val="0"/>
              </a:spcAft>
              <a:buSzPts val="2000"/>
              <a:buNone/>
              <a:defRPr sz="2700" b="1"/>
            </a:lvl2pPr>
            <a:lvl3pPr lvl="2" algn="ctr">
              <a:spcBef>
                <a:spcPts val="0"/>
              </a:spcBef>
              <a:spcAft>
                <a:spcPts val="0"/>
              </a:spcAft>
              <a:buSzPts val="2000"/>
              <a:buNone/>
              <a:defRPr sz="2700" b="1"/>
            </a:lvl3pPr>
            <a:lvl4pPr lvl="3" algn="ctr">
              <a:spcBef>
                <a:spcPts val="0"/>
              </a:spcBef>
              <a:spcAft>
                <a:spcPts val="0"/>
              </a:spcAft>
              <a:buSzPts val="2000"/>
              <a:buNone/>
              <a:defRPr sz="2700" b="1"/>
            </a:lvl4pPr>
            <a:lvl5pPr lvl="4" algn="ctr">
              <a:spcBef>
                <a:spcPts val="0"/>
              </a:spcBef>
              <a:spcAft>
                <a:spcPts val="0"/>
              </a:spcAft>
              <a:buSzPts val="2000"/>
              <a:buNone/>
              <a:defRPr sz="2700" b="1"/>
            </a:lvl5pPr>
            <a:lvl6pPr lvl="5" algn="ctr">
              <a:spcBef>
                <a:spcPts val="0"/>
              </a:spcBef>
              <a:spcAft>
                <a:spcPts val="0"/>
              </a:spcAft>
              <a:buSzPts val="2000"/>
              <a:buNone/>
              <a:defRPr sz="2700" b="1"/>
            </a:lvl6pPr>
            <a:lvl7pPr lvl="6" algn="ctr">
              <a:spcBef>
                <a:spcPts val="0"/>
              </a:spcBef>
              <a:spcAft>
                <a:spcPts val="0"/>
              </a:spcAft>
              <a:buSzPts val="2000"/>
              <a:buNone/>
              <a:defRPr sz="2700" b="1"/>
            </a:lvl7pPr>
            <a:lvl8pPr lvl="7" algn="ctr">
              <a:spcBef>
                <a:spcPts val="0"/>
              </a:spcBef>
              <a:spcAft>
                <a:spcPts val="0"/>
              </a:spcAft>
              <a:buSzPts val="2000"/>
              <a:buNone/>
              <a:defRPr sz="2700" b="1"/>
            </a:lvl8pPr>
            <a:lvl9pPr lvl="8" algn="ctr">
              <a:spcBef>
                <a:spcPts val="0"/>
              </a:spcBef>
              <a:spcAft>
                <a:spcPts val="0"/>
              </a:spcAft>
              <a:buSzPts val="2000"/>
              <a:buNone/>
              <a:defRPr sz="2700"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121865" tIns="121865" rIns="121865" bIns="121865"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00" b="1">
                <a:solidFill>
                  <a:schemeClr val="dk1"/>
                </a:solidFill>
              </a:defRPr>
            </a:lvl2pPr>
            <a:lvl3pPr lvl="2" algn="ctr" rtl="0">
              <a:spcBef>
                <a:spcPts val="2133"/>
              </a:spcBef>
              <a:spcAft>
                <a:spcPts val="0"/>
              </a:spcAft>
              <a:buClr>
                <a:schemeClr val="dk1"/>
              </a:buClr>
              <a:buSzPts val="2500"/>
              <a:buNone/>
              <a:defRPr sz="3300" b="1">
                <a:solidFill>
                  <a:schemeClr val="dk1"/>
                </a:solidFill>
              </a:defRPr>
            </a:lvl3pPr>
            <a:lvl4pPr lvl="3" algn="ctr" rtl="0">
              <a:spcBef>
                <a:spcPts val="2133"/>
              </a:spcBef>
              <a:spcAft>
                <a:spcPts val="0"/>
              </a:spcAft>
              <a:buClr>
                <a:schemeClr val="dk1"/>
              </a:buClr>
              <a:buSzPts val="2500"/>
              <a:buNone/>
              <a:defRPr sz="3300" b="1">
                <a:solidFill>
                  <a:schemeClr val="dk1"/>
                </a:solidFill>
              </a:defRPr>
            </a:lvl4pPr>
            <a:lvl5pPr lvl="4" algn="ctr" rtl="0">
              <a:spcBef>
                <a:spcPts val="2133"/>
              </a:spcBef>
              <a:spcAft>
                <a:spcPts val="0"/>
              </a:spcAft>
              <a:buClr>
                <a:schemeClr val="dk1"/>
              </a:buClr>
              <a:buSzPts val="2500"/>
              <a:buNone/>
              <a:defRPr sz="3300" b="1">
                <a:solidFill>
                  <a:schemeClr val="dk1"/>
                </a:solidFill>
              </a:defRPr>
            </a:lvl5pPr>
            <a:lvl6pPr lvl="5" algn="ctr" rtl="0">
              <a:spcBef>
                <a:spcPts val="2133"/>
              </a:spcBef>
              <a:spcAft>
                <a:spcPts val="0"/>
              </a:spcAft>
              <a:buClr>
                <a:schemeClr val="dk1"/>
              </a:buClr>
              <a:buSzPts val="2500"/>
              <a:buNone/>
              <a:defRPr sz="3300" b="1">
                <a:solidFill>
                  <a:schemeClr val="dk1"/>
                </a:solidFill>
              </a:defRPr>
            </a:lvl6pPr>
            <a:lvl7pPr lvl="6" algn="ctr" rtl="0">
              <a:spcBef>
                <a:spcPts val="2133"/>
              </a:spcBef>
              <a:spcAft>
                <a:spcPts val="0"/>
              </a:spcAft>
              <a:buClr>
                <a:schemeClr val="dk1"/>
              </a:buClr>
              <a:buSzPts val="2500"/>
              <a:buNone/>
              <a:defRPr sz="3300" b="1">
                <a:solidFill>
                  <a:schemeClr val="dk1"/>
                </a:solidFill>
              </a:defRPr>
            </a:lvl7pPr>
            <a:lvl8pPr lvl="7" algn="ctr" rtl="0">
              <a:spcBef>
                <a:spcPts val="2133"/>
              </a:spcBef>
              <a:spcAft>
                <a:spcPts val="0"/>
              </a:spcAft>
              <a:buClr>
                <a:schemeClr val="dk1"/>
              </a:buClr>
              <a:buSzPts val="2500"/>
              <a:buNone/>
              <a:defRPr sz="3300" b="1">
                <a:solidFill>
                  <a:schemeClr val="dk1"/>
                </a:solidFill>
              </a:defRPr>
            </a:lvl8pPr>
            <a:lvl9pPr lvl="8" algn="ctr" rtl="0">
              <a:spcBef>
                <a:spcPts val="2133"/>
              </a:spcBef>
              <a:spcAft>
                <a:spcPts val="2133"/>
              </a:spcAft>
              <a:buClr>
                <a:schemeClr val="dk1"/>
              </a:buClr>
              <a:buSzPts val="2500"/>
              <a:buNone/>
              <a:defRPr sz="3300" b="1">
                <a:solidFill>
                  <a:schemeClr val="dk1"/>
                </a:solidFill>
              </a:defRPr>
            </a:lvl9pPr>
          </a:lstStyle>
          <a:p>
            <a:endParaRPr/>
          </a:p>
        </p:txBody>
      </p:sp>
    </p:spTree>
    <p:extLst>
      <p:ext uri="{BB962C8B-B14F-4D97-AF65-F5344CB8AC3E}">
        <p14:creationId xmlns:p14="http://schemas.microsoft.com/office/powerpoint/2010/main" val="1876267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121865" tIns="121865" rIns="121865" bIns="121865"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121865" tIns="121865" rIns="121865" bIns="121865" anchor="t" anchorCtr="0">
            <a:noAutofit/>
          </a:bodyPr>
          <a:lstStyle>
            <a:lvl1pPr lvl="0" rtl="0">
              <a:spcBef>
                <a:spcPts val="0"/>
              </a:spcBef>
              <a:spcAft>
                <a:spcPts val="0"/>
              </a:spcAft>
              <a:buClr>
                <a:schemeClr val="dk1"/>
              </a:buClr>
              <a:buSzPts val="1400"/>
              <a:buNone/>
              <a:defRPr sz="1900">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699461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121865" tIns="121865" rIns="121865" bIns="12186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03736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121865" tIns="121865" rIns="121865" bIns="12186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121865" tIns="121865" rIns="121865" bIns="12186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121865" tIns="121865" rIns="121865" bIns="12186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530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10" Type="http://schemas.openxmlformats.org/officeDocument/2006/relationships/slideLayout" Target="../slideLayouts/slideLayout149.xml"/><Relationship Id="rId19" Type="http://schemas.openxmlformats.org/officeDocument/2006/relationships/theme" Target="../theme/theme10.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1.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theme" Target="../theme/theme7.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theme" Target="../theme/theme8.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theme" Target="../theme/theme9.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 xmlns:a16="http://schemas.microsoft.com/office/drawing/2014/main" id="{BDB16155-303B-403D-8B49-D4CEE47D6863}"/>
              </a:ext>
            </a:extLst>
          </p:cNvPr>
          <p:cNvSpPr>
            <a:spLocks noGrp="1"/>
          </p:cNvSpPr>
          <p:nvPr>
            <p:ph type="ftr" sz="quarter" idx="3"/>
          </p:nvPr>
        </p:nvSpPr>
        <p:spPr>
          <a:xfrm>
            <a:off x="338531" y="6356352"/>
            <a:ext cx="4114800" cy="365125"/>
          </a:xfrm>
          <a:prstGeom prst="rect">
            <a:avLst/>
          </a:prstGeom>
        </p:spPr>
        <p:txBody>
          <a:bodyPr vert="horz" lIns="91370" tIns="45718" rIns="91370" bIns="45718"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6B915EF5-4ABE-4759-AC09-679CD6083A55}"/>
              </a:ext>
            </a:extLst>
          </p:cNvPr>
          <p:cNvSpPr>
            <a:spLocks noGrp="1"/>
          </p:cNvSpPr>
          <p:nvPr>
            <p:ph type="sldNum" sz="quarter" idx="4"/>
          </p:nvPr>
        </p:nvSpPr>
        <p:spPr>
          <a:xfrm>
            <a:off x="11146973" y="6356352"/>
            <a:ext cx="740227" cy="365125"/>
          </a:xfrm>
          <a:prstGeom prst="rect">
            <a:avLst/>
          </a:prstGeom>
        </p:spPr>
        <p:txBody>
          <a:bodyPr vert="horz" lIns="91370" tIns="45718" rIns="91370" bIns="45718"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 xmlns:a16="http://schemas.microsoft.com/office/drawing/2014/main" id="{AA2D2B61-D240-024D-AD60-4162EF1528B9}"/>
              </a:ext>
            </a:extLst>
          </p:cNvPr>
          <p:cNvSpPr>
            <a:spLocks noGrp="1"/>
          </p:cNvSpPr>
          <p:nvPr>
            <p:ph type="title"/>
          </p:nvPr>
        </p:nvSpPr>
        <p:spPr>
          <a:xfrm>
            <a:off x="518677" y="209029"/>
            <a:ext cx="10835123" cy="1147968"/>
          </a:xfrm>
          <a:prstGeom prst="rect">
            <a:avLst/>
          </a:prstGeom>
        </p:spPr>
        <p:txBody>
          <a:bodyPr vert="horz" lIns="91370" tIns="45718" rIns="91370" bIns="0" rtlCol="0" anchor="b">
            <a:normAutofit/>
          </a:bodyPr>
          <a:lstStyle/>
          <a:p>
            <a:r>
              <a:rPr lang="en-US" noProof="0" smtClean="0"/>
              <a:t>Click to edit Master title style</a:t>
            </a:r>
            <a:endParaRPr lang="en-US" noProof="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 id="2147483717" r:id="rId21"/>
    <p:sldLayoutId id="2147483718" r:id="rId22"/>
    <p:sldLayoutId id="2147483719" r:id="rId23"/>
    <p:sldLayoutId id="2147483720" r:id="rId24"/>
    <p:sldLayoutId id="2147483721" r:id="rId25"/>
  </p:sldLayoutIdLst>
  <p:hf hdr="0"/>
  <p:txStyles>
    <p:titleStyle>
      <a:lvl1pPr algn="l" defTabSz="913606"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413" indent="-228413" algn="l" defTabSz="913606"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238" indent="-228413" algn="l" defTabSz="913606"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2018" indent="-228413" algn="l" defTabSz="913606" rtl="0" eaLnBrk="1" latinLnBrk="0" hangingPunct="1">
        <a:lnSpc>
          <a:spcPct val="90000"/>
        </a:lnSpc>
        <a:spcBef>
          <a:spcPts val="500"/>
        </a:spcBef>
        <a:buClr>
          <a:srgbClr val="2E7A40"/>
        </a:buClr>
        <a:buFont typeface="Arial" panose="020B0604020202020204" pitchFamily="34" charset="0"/>
        <a:buChar char="•"/>
        <a:defRPr lang="en-US" sz="1900" kern="1200" dirty="0">
          <a:solidFill>
            <a:schemeClr val="tx1"/>
          </a:solidFill>
          <a:latin typeface="+mn-lt"/>
          <a:ea typeface="+mn-ea"/>
          <a:cs typeface="+mn-cs"/>
        </a:defRPr>
      </a:lvl3pPr>
      <a:lvl4pPr marL="1598800" indent="-228413" algn="l" defTabSz="913606"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5583" indent="-228413" algn="l" defTabSz="913606"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2407" indent="-228413" algn="l" defTabSz="9136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210" indent="-228413" algn="l" defTabSz="9136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6013" indent="-228413" algn="l" defTabSz="9136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838" indent="-228413" algn="l" defTabSz="91360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606" rtl="0" eaLnBrk="1" latinLnBrk="0" hangingPunct="1">
        <a:defRPr sz="1900" kern="1200">
          <a:solidFill>
            <a:schemeClr val="tx1"/>
          </a:solidFill>
          <a:latin typeface="+mn-lt"/>
          <a:ea typeface="+mn-ea"/>
          <a:cs typeface="+mn-cs"/>
        </a:defRPr>
      </a:lvl1pPr>
      <a:lvl2pPr marL="456783" algn="l" defTabSz="913606" rtl="0" eaLnBrk="1" latinLnBrk="0" hangingPunct="1">
        <a:defRPr sz="1900" kern="1200">
          <a:solidFill>
            <a:schemeClr val="tx1"/>
          </a:solidFill>
          <a:latin typeface="+mn-lt"/>
          <a:ea typeface="+mn-ea"/>
          <a:cs typeface="+mn-cs"/>
        </a:defRPr>
      </a:lvl2pPr>
      <a:lvl3pPr marL="913606" algn="l" defTabSz="913606" rtl="0" eaLnBrk="1" latinLnBrk="0" hangingPunct="1">
        <a:defRPr sz="1900" kern="1200">
          <a:solidFill>
            <a:schemeClr val="tx1"/>
          </a:solidFill>
          <a:latin typeface="+mn-lt"/>
          <a:ea typeface="+mn-ea"/>
          <a:cs typeface="+mn-cs"/>
        </a:defRPr>
      </a:lvl3pPr>
      <a:lvl4pPr marL="1370410" algn="l" defTabSz="913606" rtl="0" eaLnBrk="1" latinLnBrk="0" hangingPunct="1">
        <a:defRPr sz="1900" kern="1200">
          <a:solidFill>
            <a:schemeClr val="tx1"/>
          </a:solidFill>
          <a:latin typeface="+mn-lt"/>
          <a:ea typeface="+mn-ea"/>
          <a:cs typeface="+mn-cs"/>
        </a:defRPr>
      </a:lvl4pPr>
      <a:lvl5pPr marL="1827213" algn="l" defTabSz="913606" rtl="0" eaLnBrk="1" latinLnBrk="0" hangingPunct="1">
        <a:defRPr sz="1900" kern="1200">
          <a:solidFill>
            <a:schemeClr val="tx1"/>
          </a:solidFill>
          <a:latin typeface="+mn-lt"/>
          <a:ea typeface="+mn-ea"/>
          <a:cs typeface="+mn-cs"/>
        </a:defRPr>
      </a:lvl5pPr>
      <a:lvl6pPr marL="2284038" algn="l" defTabSz="913606" rtl="0" eaLnBrk="1" latinLnBrk="0" hangingPunct="1">
        <a:defRPr sz="1900" kern="1200">
          <a:solidFill>
            <a:schemeClr val="tx1"/>
          </a:solidFill>
          <a:latin typeface="+mn-lt"/>
          <a:ea typeface="+mn-ea"/>
          <a:cs typeface="+mn-cs"/>
        </a:defRPr>
      </a:lvl6pPr>
      <a:lvl7pPr marL="2740818" algn="l" defTabSz="913606" rtl="0" eaLnBrk="1" latinLnBrk="0" hangingPunct="1">
        <a:defRPr sz="1900" kern="1200">
          <a:solidFill>
            <a:schemeClr val="tx1"/>
          </a:solidFill>
          <a:latin typeface="+mn-lt"/>
          <a:ea typeface="+mn-ea"/>
          <a:cs typeface="+mn-cs"/>
        </a:defRPr>
      </a:lvl7pPr>
      <a:lvl8pPr marL="3197600" algn="l" defTabSz="913606" rtl="0" eaLnBrk="1" latinLnBrk="0" hangingPunct="1">
        <a:defRPr sz="1900" kern="1200">
          <a:solidFill>
            <a:schemeClr val="tx1"/>
          </a:solidFill>
          <a:latin typeface="+mn-lt"/>
          <a:ea typeface="+mn-ea"/>
          <a:cs typeface="+mn-cs"/>
        </a:defRPr>
      </a:lvl8pPr>
      <a:lvl9pPr marL="3654383" algn="l" defTabSz="913606"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81" tIns="121881" rIns="121881" bIns="121881"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81" tIns="121881" rIns="121881" bIns="121881"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969457509"/>
      </p:ext>
    </p:extLst>
  </p:cSld>
  <p:clrMap bg1="lt1" tx1="dk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53074F12-AA26-4AC8-9962-C36BB8F32554}" type="datetimeFigureOut">
              <a:rPr lang="en-US" smtClean="0">
                <a:solidFill>
                  <a:prstClr val="black">
                    <a:tint val="75000"/>
                  </a:prstClr>
                </a:solidFill>
              </a:rPr>
              <a:pPr defTabSz="1219170"/>
              <a:t>4/1/2022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B82CCC60-E8CD-4174-8B1A-7DF615B22EEF}" type="slidenum">
              <a:rPr lang="en-US" smtClean="0">
                <a:solidFill>
                  <a:prstClr val="black">
                    <a:tint val="75000"/>
                  </a:prstClr>
                </a:solidFill>
              </a:rPr>
              <a:pPr defTabSz="1219170"/>
              <a:t>‹#›</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40BE2853-A35F-409C-ADB6-148829B0D699}"/>
              </a:ext>
            </a:extLst>
          </p:cNvPr>
          <p:cNvSpPr txBox="1"/>
          <p:nvPr userDrawn="1"/>
        </p:nvSpPr>
        <p:spPr>
          <a:xfrm>
            <a:off x="-12199" y="6951663"/>
            <a:ext cx="11186167" cy="707882"/>
          </a:xfrm>
          <a:prstGeom prst="rect">
            <a:avLst/>
          </a:prstGeom>
          <a:noFill/>
        </p:spPr>
        <p:txBody>
          <a:bodyPr wrap="square" lIns="121917" tIns="60958" rIns="121917" bIns="60958" rtlCol="0">
            <a:spAutoFit/>
          </a:bodyPr>
          <a:lstStyle/>
          <a:p>
            <a:pPr defTabSz="1219170"/>
            <a:r>
              <a:rPr lang="en-US">
                <a:solidFill>
                  <a:prstClr val="white">
                    <a:lumMod val="65000"/>
                  </a:prstClr>
                </a:solidFill>
              </a:rPr>
              <a:t>This presentation uses a free template provided by FPPT.com</a:t>
            </a:r>
          </a:p>
          <a:p>
            <a:pPr defTabSz="1219170"/>
            <a:r>
              <a:rPr lang="en-US">
                <a:solidFill>
                  <a:prstClr val="white">
                    <a:lumMod val="65000"/>
                  </a:prstClr>
                </a:solidFill>
              </a:rPr>
              <a:t>www.free-power-point-templates.com</a:t>
            </a:r>
          </a:p>
        </p:txBody>
      </p:sp>
    </p:spTree>
    <p:extLst>
      <p:ext uri="{BB962C8B-B14F-4D97-AF65-F5344CB8AC3E}">
        <p14:creationId xmlns:p14="http://schemas.microsoft.com/office/powerpoint/2010/main" val="152777258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826" tIns="60913" rIns="121826" bIns="60913"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826" tIns="60913" rIns="121826" bIns="609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26" tIns="60913" rIns="121826" bIns="60913" rtlCol="0" anchor="ctr"/>
          <a:lstStyle>
            <a:lvl1pPr algn="l">
              <a:defRPr sz="1600">
                <a:solidFill>
                  <a:schemeClr val="tx1">
                    <a:tint val="75000"/>
                  </a:schemeClr>
                </a:solidFill>
              </a:defRPr>
            </a:lvl1pPr>
          </a:lstStyle>
          <a:p>
            <a:pPr defTabSz="1218150"/>
            <a:fld id="{53074F12-AA26-4AC8-9962-C36BB8F32554}" type="datetimeFigureOut">
              <a:rPr lang="en-US" smtClean="0">
                <a:solidFill>
                  <a:prstClr val="black">
                    <a:tint val="75000"/>
                  </a:prstClr>
                </a:solidFill>
              </a:rPr>
              <a:pPr defTabSz="1218150"/>
              <a:t>4/1/2022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826" tIns="60913" rIns="121826" bIns="60913" rtlCol="0" anchor="ctr"/>
          <a:lstStyle>
            <a:lvl1pPr algn="ctr">
              <a:defRPr sz="1600">
                <a:solidFill>
                  <a:schemeClr val="tx1">
                    <a:tint val="75000"/>
                  </a:schemeClr>
                </a:solidFill>
              </a:defRPr>
            </a:lvl1pPr>
          </a:lstStyle>
          <a:p>
            <a:pPr defTabSz="12181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826" tIns="60913" rIns="121826" bIns="60913" rtlCol="0" anchor="ctr"/>
          <a:lstStyle>
            <a:lvl1pPr algn="r">
              <a:defRPr sz="1600">
                <a:solidFill>
                  <a:schemeClr val="tx1">
                    <a:tint val="75000"/>
                  </a:schemeClr>
                </a:solidFill>
              </a:defRPr>
            </a:lvl1pPr>
          </a:lstStyle>
          <a:p>
            <a:pPr defTabSz="1218150"/>
            <a:fld id="{B82CCC60-E8CD-4174-8B1A-7DF615B22EEF}" type="slidenum">
              <a:rPr lang="en-US" smtClean="0">
                <a:solidFill>
                  <a:prstClr val="black">
                    <a:tint val="75000"/>
                  </a:prstClr>
                </a:solidFill>
              </a:rPr>
              <a:pPr defTabSz="1218150"/>
              <a:t>‹#›</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40BE2853-A35F-409C-ADB6-148829B0D699}"/>
              </a:ext>
            </a:extLst>
          </p:cNvPr>
          <p:cNvSpPr txBox="1"/>
          <p:nvPr userDrawn="1"/>
        </p:nvSpPr>
        <p:spPr>
          <a:xfrm>
            <a:off x="-12196" y="6951662"/>
            <a:ext cx="11186167" cy="707883"/>
          </a:xfrm>
          <a:prstGeom prst="rect">
            <a:avLst/>
          </a:prstGeom>
          <a:noFill/>
        </p:spPr>
        <p:txBody>
          <a:bodyPr wrap="square" lIns="121826" tIns="60913" rIns="121826" bIns="60913" rtlCol="0">
            <a:spAutoFit/>
          </a:bodyPr>
          <a:lstStyle/>
          <a:p>
            <a:pPr defTabSz="1218150"/>
            <a:r>
              <a:rPr lang="en-US">
                <a:solidFill>
                  <a:prstClr val="white">
                    <a:lumMod val="65000"/>
                  </a:prstClr>
                </a:solidFill>
              </a:rPr>
              <a:t>This presentation uses a free template provided by FPPT.com</a:t>
            </a:r>
          </a:p>
          <a:p>
            <a:pPr defTabSz="1218150"/>
            <a:r>
              <a:rPr lang="en-US">
                <a:solidFill>
                  <a:prstClr val="white">
                    <a:lumMod val="65000"/>
                  </a:prstClr>
                </a:solidFill>
              </a:rPr>
              <a:t>www.free-power-point-templates.com</a:t>
            </a:r>
          </a:p>
        </p:txBody>
      </p:sp>
    </p:spTree>
    <p:extLst>
      <p:ext uri="{BB962C8B-B14F-4D97-AF65-F5344CB8AC3E}">
        <p14:creationId xmlns:p14="http://schemas.microsoft.com/office/powerpoint/2010/main" val="420953661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1218150" rtl="0" eaLnBrk="1" latinLnBrk="0" hangingPunct="1">
        <a:spcBef>
          <a:spcPct val="0"/>
        </a:spcBef>
        <a:buNone/>
        <a:defRPr sz="5900" kern="1200">
          <a:solidFill>
            <a:schemeClr val="tx1"/>
          </a:solidFill>
          <a:latin typeface="+mj-lt"/>
          <a:ea typeface="+mj-ea"/>
          <a:cs typeface="+mj-cs"/>
        </a:defRPr>
      </a:lvl1pPr>
    </p:titleStyle>
    <p:bodyStyle>
      <a:lvl1pPr marL="456783" indent="-456783" algn="l" defTabSz="121815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758" indent="-380673" algn="l" defTabSz="121815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2671" indent="-304520" algn="l" defTabSz="121815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1733" indent="-304520" algn="l" defTabSz="121815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0818" indent="-304520" algn="l" defTabSz="121815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9860" indent="-304520" algn="l" defTabSz="12181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946" indent="-304520" algn="l" defTabSz="12181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010" indent="-304520" algn="l" defTabSz="121815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073" indent="-304520" algn="l" defTabSz="12181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150" rtl="0" eaLnBrk="1" latinLnBrk="0" hangingPunct="1">
        <a:defRPr sz="2400" kern="1200">
          <a:solidFill>
            <a:schemeClr val="tx1"/>
          </a:solidFill>
          <a:latin typeface="+mn-lt"/>
          <a:ea typeface="+mn-ea"/>
          <a:cs typeface="+mn-cs"/>
        </a:defRPr>
      </a:lvl1pPr>
      <a:lvl2pPr marL="609043" algn="l" defTabSz="1218150" rtl="0" eaLnBrk="1" latinLnBrk="0" hangingPunct="1">
        <a:defRPr sz="2400" kern="1200">
          <a:solidFill>
            <a:schemeClr val="tx1"/>
          </a:solidFill>
          <a:latin typeface="+mn-lt"/>
          <a:ea typeface="+mn-ea"/>
          <a:cs typeface="+mn-cs"/>
        </a:defRPr>
      </a:lvl2pPr>
      <a:lvl3pPr marL="1218150" algn="l" defTabSz="1218150" rtl="0" eaLnBrk="1" latinLnBrk="0" hangingPunct="1">
        <a:defRPr sz="2400" kern="1200">
          <a:solidFill>
            <a:schemeClr val="tx1"/>
          </a:solidFill>
          <a:latin typeface="+mn-lt"/>
          <a:ea typeface="+mn-ea"/>
          <a:cs typeface="+mn-cs"/>
        </a:defRPr>
      </a:lvl3pPr>
      <a:lvl4pPr marL="1827213" algn="l" defTabSz="1218150" rtl="0" eaLnBrk="1" latinLnBrk="0" hangingPunct="1">
        <a:defRPr sz="2400" kern="1200">
          <a:solidFill>
            <a:schemeClr val="tx1"/>
          </a:solidFill>
          <a:latin typeface="+mn-lt"/>
          <a:ea typeface="+mn-ea"/>
          <a:cs typeface="+mn-cs"/>
        </a:defRPr>
      </a:lvl4pPr>
      <a:lvl5pPr marL="2436298" algn="l" defTabSz="1218150" rtl="0" eaLnBrk="1" latinLnBrk="0" hangingPunct="1">
        <a:defRPr sz="2400" kern="1200">
          <a:solidFill>
            <a:schemeClr val="tx1"/>
          </a:solidFill>
          <a:latin typeface="+mn-lt"/>
          <a:ea typeface="+mn-ea"/>
          <a:cs typeface="+mn-cs"/>
        </a:defRPr>
      </a:lvl5pPr>
      <a:lvl6pPr marL="3045340" algn="l" defTabSz="1218150" rtl="0" eaLnBrk="1" latinLnBrk="0" hangingPunct="1">
        <a:defRPr sz="2400" kern="1200">
          <a:solidFill>
            <a:schemeClr val="tx1"/>
          </a:solidFill>
          <a:latin typeface="+mn-lt"/>
          <a:ea typeface="+mn-ea"/>
          <a:cs typeface="+mn-cs"/>
        </a:defRPr>
      </a:lvl6pPr>
      <a:lvl7pPr marL="3654383" algn="l" defTabSz="1218150" rtl="0" eaLnBrk="1" latinLnBrk="0" hangingPunct="1">
        <a:defRPr sz="2400" kern="1200">
          <a:solidFill>
            <a:schemeClr val="tx1"/>
          </a:solidFill>
          <a:latin typeface="+mn-lt"/>
          <a:ea typeface="+mn-ea"/>
          <a:cs typeface="+mn-cs"/>
        </a:defRPr>
      </a:lvl7pPr>
      <a:lvl8pPr marL="4263467" algn="l" defTabSz="1218150" rtl="0" eaLnBrk="1" latinLnBrk="0" hangingPunct="1">
        <a:defRPr sz="2400" kern="1200">
          <a:solidFill>
            <a:schemeClr val="tx1"/>
          </a:solidFill>
          <a:latin typeface="+mn-lt"/>
          <a:ea typeface="+mn-ea"/>
          <a:cs typeface="+mn-cs"/>
        </a:defRPr>
      </a:lvl8pPr>
      <a:lvl9pPr marL="4872534" algn="l" defTabSz="121815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856" tIns="60928" rIns="121856" bIns="60928"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856" tIns="60928" rIns="121856" bIns="6092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56" tIns="60928" rIns="121856" bIns="60928" rtlCol="0" anchor="ctr"/>
          <a:lstStyle>
            <a:lvl1pPr algn="l">
              <a:defRPr sz="1600">
                <a:solidFill>
                  <a:schemeClr val="tx1">
                    <a:tint val="75000"/>
                  </a:schemeClr>
                </a:solidFill>
              </a:defRPr>
            </a:lvl1pPr>
          </a:lstStyle>
          <a:p>
            <a:pPr defTabSz="1218480"/>
            <a:fld id="{53074F12-AA26-4AC8-9962-C36BB8F32554}" type="datetimeFigureOut">
              <a:rPr lang="en-US" smtClean="0">
                <a:solidFill>
                  <a:prstClr val="black">
                    <a:tint val="75000"/>
                  </a:prstClr>
                </a:solidFill>
              </a:rPr>
              <a:pPr defTabSz="1218480"/>
              <a:t>4/1/2022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856" tIns="60928" rIns="121856" bIns="60928" rtlCol="0" anchor="ctr"/>
          <a:lstStyle>
            <a:lvl1pPr algn="ctr">
              <a:defRPr sz="1600">
                <a:solidFill>
                  <a:schemeClr val="tx1">
                    <a:tint val="75000"/>
                  </a:schemeClr>
                </a:solidFill>
              </a:defRPr>
            </a:lvl1pPr>
          </a:lstStyle>
          <a:p>
            <a:pPr defTabSz="121848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856" tIns="60928" rIns="121856" bIns="60928" rtlCol="0" anchor="ctr"/>
          <a:lstStyle>
            <a:lvl1pPr algn="r">
              <a:defRPr sz="1600">
                <a:solidFill>
                  <a:schemeClr val="tx1">
                    <a:tint val="75000"/>
                  </a:schemeClr>
                </a:solidFill>
              </a:defRPr>
            </a:lvl1pPr>
          </a:lstStyle>
          <a:p>
            <a:pPr defTabSz="1218480"/>
            <a:fld id="{B82CCC60-E8CD-4174-8B1A-7DF615B22EEF}" type="slidenum">
              <a:rPr lang="en-US" smtClean="0">
                <a:solidFill>
                  <a:prstClr val="black">
                    <a:tint val="75000"/>
                  </a:prstClr>
                </a:solidFill>
              </a:rPr>
              <a:pPr defTabSz="1218480"/>
              <a:t>‹#›</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40BE2853-A35F-409C-ADB6-148829B0D699}"/>
              </a:ext>
            </a:extLst>
          </p:cNvPr>
          <p:cNvSpPr txBox="1"/>
          <p:nvPr userDrawn="1"/>
        </p:nvSpPr>
        <p:spPr>
          <a:xfrm>
            <a:off x="-12196" y="6951662"/>
            <a:ext cx="11186167" cy="707883"/>
          </a:xfrm>
          <a:prstGeom prst="rect">
            <a:avLst/>
          </a:prstGeom>
          <a:noFill/>
        </p:spPr>
        <p:txBody>
          <a:bodyPr wrap="square" lIns="121856" tIns="60928" rIns="121856" bIns="60928" rtlCol="0">
            <a:spAutoFit/>
          </a:bodyPr>
          <a:lstStyle/>
          <a:p>
            <a:pPr defTabSz="1218480"/>
            <a:r>
              <a:rPr lang="en-US">
                <a:solidFill>
                  <a:prstClr val="white">
                    <a:lumMod val="65000"/>
                  </a:prstClr>
                </a:solidFill>
              </a:rPr>
              <a:t>This presentation uses a free template provided by FPPT.com</a:t>
            </a:r>
          </a:p>
          <a:p>
            <a:pPr defTabSz="1218480"/>
            <a:r>
              <a:rPr lang="en-US">
                <a:solidFill>
                  <a:prstClr val="white">
                    <a:lumMod val="65000"/>
                  </a:prstClr>
                </a:solidFill>
              </a:rPr>
              <a:t>www.free-power-point-templates.com</a:t>
            </a:r>
          </a:p>
        </p:txBody>
      </p:sp>
    </p:spTree>
    <p:extLst>
      <p:ext uri="{BB962C8B-B14F-4D97-AF65-F5344CB8AC3E}">
        <p14:creationId xmlns:p14="http://schemas.microsoft.com/office/powerpoint/2010/main" val="7852169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defTabSz="1218480" rtl="0" eaLnBrk="1" latinLnBrk="0" hangingPunct="1">
        <a:spcBef>
          <a:spcPct val="0"/>
        </a:spcBef>
        <a:buNone/>
        <a:defRPr sz="5900" kern="1200">
          <a:solidFill>
            <a:schemeClr val="tx1"/>
          </a:solidFill>
          <a:latin typeface="+mj-lt"/>
          <a:ea typeface="+mj-ea"/>
          <a:cs typeface="+mj-cs"/>
        </a:defRPr>
      </a:lvl1pPr>
    </p:titleStyle>
    <p:bodyStyle>
      <a:lvl1pPr marL="456915" indent="-456915" algn="l" defTabSz="121848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022" indent="-380776" algn="l" defTabSz="121848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089" indent="-304608" algn="l" defTabSz="121848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320" indent="-304608"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1566" indent="-304608"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0784" indent="-304608"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032" indent="-304608"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264" indent="-304608"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496" indent="-304608" algn="l" defTabSz="12184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480" rtl="0" eaLnBrk="1" latinLnBrk="0" hangingPunct="1">
        <a:defRPr sz="2400" kern="1200">
          <a:solidFill>
            <a:schemeClr val="tx1"/>
          </a:solidFill>
          <a:latin typeface="+mn-lt"/>
          <a:ea typeface="+mn-ea"/>
          <a:cs typeface="+mn-cs"/>
        </a:defRPr>
      </a:lvl1pPr>
      <a:lvl2pPr marL="609219" algn="l" defTabSz="1218480" rtl="0" eaLnBrk="1" latinLnBrk="0" hangingPunct="1">
        <a:defRPr sz="2400" kern="1200">
          <a:solidFill>
            <a:schemeClr val="tx1"/>
          </a:solidFill>
          <a:latin typeface="+mn-lt"/>
          <a:ea typeface="+mn-ea"/>
          <a:cs typeface="+mn-cs"/>
        </a:defRPr>
      </a:lvl2pPr>
      <a:lvl3pPr marL="1218480" algn="l" defTabSz="1218480" rtl="0" eaLnBrk="1" latinLnBrk="0" hangingPunct="1">
        <a:defRPr sz="2400" kern="1200">
          <a:solidFill>
            <a:schemeClr val="tx1"/>
          </a:solidFill>
          <a:latin typeface="+mn-lt"/>
          <a:ea typeface="+mn-ea"/>
          <a:cs typeface="+mn-cs"/>
        </a:defRPr>
      </a:lvl3pPr>
      <a:lvl4pPr marL="1827712" algn="l" defTabSz="1218480" rtl="0" eaLnBrk="1" latinLnBrk="0" hangingPunct="1">
        <a:defRPr sz="2400" kern="1200">
          <a:solidFill>
            <a:schemeClr val="tx1"/>
          </a:solidFill>
          <a:latin typeface="+mn-lt"/>
          <a:ea typeface="+mn-ea"/>
          <a:cs typeface="+mn-cs"/>
        </a:defRPr>
      </a:lvl4pPr>
      <a:lvl5pPr marL="2436958" algn="l" defTabSz="1218480" rtl="0" eaLnBrk="1" latinLnBrk="0" hangingPunct="1">
        <a:defRPr sz="2400" kern="1200">
          <a:solidFill>
            <a:schemeClr val="tx1"/>
          </a:solidFill>
          <a:latin typeface="+mn-lt"/>
          <a:ea typeface="+mn-ea"/>
          <a:cs typeface="+mn-cs"/>
        </a:defRPr>
      </a:lvl5pPr>
      <a:lvl6pPr marL="3046176" algn="l" defTabSz="1218480" rtl="0" eaLnBrk="1" latinLnBrk="0" hangingPunct="1">
        <a:defRPr sz="2400" kern="1200">
          <a:solidFill>
            <a:schemeClr val="tx1"/>
          </a:solidFill>
          <a:latin typeface="+mn-lt"/>
          <a:ea typeface="+mn-ea"/>
          <a:cs typeface="+mn-cs"/>
        </a:defRPr>
      </a:lvl6pPr>
      <a:lvl7pPr marL="3655395" algn="l" defTabSz="1218480" rtl="0" eaLnBrk="1" latinLnBrk="0" hangingPunct="1">
        <a:defRPr sz="2400" kern="1200">
          <a:solidFill>
            <a:schemeClr val="tx1"/>
          </a:solidFill>
          <a:latin typeface="+mn-lt"/>
          <a:ea typeface="+mn-ea"/>
          <a:cs typeface="+mn-cs"/>
        </a:defRPr>
      </a:lvl7pPr>
      <a:lvl8pPr marL="4264640" algn="l" defTabSz="1218480" rtl="0" eaLnBrk="1" latinLnBrk="0" hangingPunct="1">
        <a:defRPr sz="2400" kern="1200">
          <a:solidFill>
            <a:schemeClr val="tx1"/>
          </a:solidFill>
          <a:latin typeface="+mn-lt"/>
          <a:ea typeface="+mn-ea"/>
          <a:cs typeface="+mn-cs"/>
        </a:defRPr>
      </a:lvl8pPr>
      <a:lvl9pPr marL="4873873" algn="l" defTabSz="121848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861" tIns="60930" rIns="121861" bIns="6093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861" tIns="60930" rIns="121861" bIns="609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61" tIns="60930" rIns="121861" bIns="60930" rtlCol="0" anchor="ctr"/>
          <a:lstStyle>
            <a:lvl1pPr algn="l">
              <a:defRPr sz="1600">
                <a:solidFill>
                  <a:schemeClr val="tx1">
                    <a:tint val="75000"/>
                  </a:schemeClr>
                </a:solidFill>
              </a:defRPr>
            </a:lvl1pPr>
          </a:lstStyle>
          <a:p>
            <a:pPr defTabSz="1218540"/>
            <a:fld id="{53074F12-AA26-4AC8-9962-C36BB8F32554}" type="datetimeFigureOut">
              <a:rPr lang="en-US" smtClean="0">
                <a:solidFill>
                  <a:prstClr val="black">
                    <a:tint val="75000"/>
                  </a:prstClr>
                </a:solidFill>
              </a:rPr>
              <a:pPr defTabSz="1218540"/>
              <a:t>4/1/2022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861" tIns="60930" rIns="121861" bIns="60930" rtlCol="0" anchor="ctr"/>
          <a:lstStyle>
            <a:lvl1pPr algn="ctr">
              <a:defRPr sz="1600">
                <a:solidFill>
                  <a:schemeClr val="tx1">
                    <a:tint val="75000"/>
                  </a:schemeClr>
                </a:solidFill>
              </a:defRPr>
            </a:lvl1pPr>
          </a:lstStyle>
          <a:p>
            <a:pPr defTabSz="121854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861" tIns="60930" rIns="121861" bIns="60930" rtlCol="0" anchor="ctr"/>
          <a:lstStyle>
            <a:lvl1pPr algn="r">
              <a:defRPr sz="1600">
                <a:solidFill>
                  <a:schemeClr val="tx1">
                    <a:tint val="75000"/>
                  </a:schemeClr>
                </a:solidFill>
              </a:defRPr>
            </a:lvl1pPr>
          </a:lstStyle>
          <a:p>
            <a:pPr defTabSz="1218540"/>
            <a:fld id="{B82CCC60-E8CD-4174-8B1A-7DF615B22EEF}" type="slidenum">
              <a:rPr lang="en-US" smtClean="0">
                <a:solidFill>
                  <a:prstClr val="black">
                    <a:tint val="75000"/>
                  </a:prstClr>
                </a:solidFill>
              </a:rPr>
              <a:pPr defTabSz="1218540"/>
              <a:t>‹#›</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40BE2853-A35F-409C-ADB6-148829B0D699}"/>
              </a:ext>
            </a:extLst>
          </p:cNvPr>
          <p:cNvSpPr txBox="1"/>
          <p:nvPr userDrawn="1"/>
        </p:nvSpPr>
        <p:spPr>
          <a:xfrm>
            <a:off x="-12196" y="6951662"/>
            <a:ext cx="11186167" cy="707883"/>
          </a:xfrm>
          <a:prstGeom prst="rect">
            <a:avLst/>
          </a:prstGeom>
          <a:noFill/>
        </p:spPr>
        <p:txBody>
          <a:bodyPr wrap="square" lIns="121861" tIns="60930" rIns="121861" bIns="60930" rtlCol="0">
            <a:spAutoFit/>
          </a:bodyPr>
          <a:lstStyle/>
          <a:p>
            <a:pPr defTabSz="1218540"/>
            <a:r>
              <a:rPr lang="en-US">
                <a:solidFill>
                  <a:prstClr val="white">
                    <a:lumMod val="65000"/>
                  </a:prstClr>
                </a:solidFill>
              </a:rPr>
              <a:t>This presentation uses a free template provided by FPPT.com</a:t>
            </a:r>
          </a:p>
          <a:p>
            <a:pPr defTabSz="1218540"/>
            <a:r>
              <a:rPr lang="en-US">
                <a:solidFill>
                  <a:prstClr val="white">
                    <a:lumMod val="65000"/>
                  </a:prstClr>
                </a:solidFill>
              </a:rPr>
              <a:t>www.free-power-point-templates.com</a:t>
            </a:r>
          </a:p>
        </p:txBody>
      </p:sp>
    </p:spTree>
    <p:extLst>
      <p:ext uri="{BB962C8B-B14F-4D97-AF65-F5344CB8AC3E}">
        <p14:creationId xmlns:p14="http://schemas.microsoft.com/office/powerpoint/2010/main" val="204361701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ctr" defTabSz="1218540" rtl="0" eaLnBrk="1" latinLnBrk="0" hangingPunct="1">
        <a:spcBef>
          <a:spcPct val="0"/>
        </a:spcBef>
        <a:buNone/>
        <a:defRPr sz="5900" kern="1200">
          <a:solidFill>
            <a:schemeClr val="tx1"/>
          </a:solidFill>
          <a:latin typeface="+mj-lt"/>
          <a:ea typeface="+mj-ea"/>
          <a:cs typeface="+mj-cs"/>
        </a:defRPr>
      </a:lvl1pPr>
    </p:titleStyle>
    <p:bodyStyle>
      <a:lvl1pPr marL="456939" indent="-456939" algn="l" defTabSz="121854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070" indent="-380794" algn="l" defTabSz="121854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165" indent="-304624" algn="l" defTabSz="12185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427" indent="-304624" algn="l" defTabSz="121854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1702" indent="-304624" algn="l" defTabSz="121854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0952" indent="-304624" algn="l" defTabSz="12185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229" indent="-304624" algn="l" defTabSz="12185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492" indent="-304624" algn="l" defTabSz="12185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755" indent="-304624" algn="l" defTabSz="12185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540" rtl="0" eaLnBrk="1" latinLnBrk="0" hangingPunct="1">
        <a:defRPr sz="2400" kern="1200">
          <a:solidFill>
            <a:schemeClr val="tx1"/>
          </a:solidFill>
          <a:latin typeface="+mn-lt"/>
          <a:ea typeface="+mn-ea"/>
          <a:cs typeface="+mn-cs"/>
        </a:defRPr>
      </a:lvl1pPr>
      <a:lvl2pPr marL="609251" algn="l" defTabSz="1218540" rtl="0" eaLnBrk="1" latinLnBrk="0" hangingPunct="1">
        <a:defRPr sz="2400" kern="1200">
          <a:solidFill>
            <a:schemeClr val="tx1"/>
          </a:solidFill>
          <a:latin typeface="+mn-lt"/>
          <a:ea typeface="+mn-ea"/>
          <a:cs typeface="+mn-cs"/>
        </a:defRPr>
      </a:lvl2pPr>
      <a:lvl3pPr marL="1218540" algn="l" defTabSz="1218540" rtl="0" eaLnBrk="1" latinLnBrk="0" hangingPunct="1">
        <a:defRPr sz="2400" kern="1200">
          <a:solidFill>
            <a:schemeClr val="tx1"/>
          </a:solidFill>
          <a:latin typeface="+mn-lt"/>
          <a:ea typeface="+mn-ea"/>
          <a:cs typeface="+mn-cs"/>
        </a:defRPr>
      </a:lvl3pPr>
      <a:lvl4pPr marL="1827802" algn="l" defTabSz="1218540" rtl="0" eaLnBrk="1" latinLnBrk="0" hangingPunct="1">
        <a:defRPr sz="2400" kern="1200">
          <a:solidFill>
            <a:schemeClr val="tx1"/>
          </a:solidFill>
          <a:latin typeface="+mn-lt"/>
          <a:ea typeface="+mn-ea"/>
          <a:cs typeface="+mn-cs"/>
        </a:defRPr>
      </a:lvl4pPr>
      <a:lvl5pPr marL="2437078" algn="l" defTabSz="1218540" rtl="0" eaLnBrk="1" latinLnBrk="0" hangingPunct="1">
        <a:defRPr sz="2400" kern="1200">
          <a:solidFill>
            <a:schemeClr val="tx1"/>
          </a:solidFill>
          <a:latin typeface="+mn-lt"/>
          <a:ea typeface="+mn-ea"/>
          <a:cs typeface="+mn-cs"/>
        </a:defRPr>
      </a:lvl5pPr>
      <a:lvl6pPr marL="3046328" algn="l" defTabSz="1218540" rtl="0" eaLnBrk="1" latinLnBrk="0" hangingPunct="1">
        <a:defRPr sz="2400" kern="1200">
          <a:solidFill>
            <a:schemeClr val="tx1"/>
          </a:solidFill>
          <a:latin typeface="+mn-lt"/>
          <a:ea typeface="+mn-ea"/>
          <a:cs typeface="+mn-cs"/>
        </a:defRPr>
      </a:lvl6pPr>
      <a:lvl7pPr marL="3655579" algn="l" defTabSz="1218540" rtl="0" eaLnBrk="1" latinLnBrk="0" hangingPunct="1">
        <a:defRPr sz="2400" kern="1200">
          <a:solidFill>
            <a:schemeClr val="tx1"/>
          </a:solidFill>
          <a:latin typeface="+mn-lt"/>
          <a:ea typeface="+mn-ea"/>
          <a:cs typeface="+mn-cs"/>
        </a:defRPr>
      </a:lvl7pPr>
      <a:lvl8pPr marL="4264853" algn="l" defTabSz="1218540" rtl="0" eaLnBrk="1" latinLnBrk="0" hangingPunct="1">
        <a:defRPr sz="2400" kern="1200">
          <a:solidFill>
            <a:schemeClr val="tx1"/>
          </a:solidFill>
          <a:latin typeface="+mn-lt"/>
          <a:ea typeface="+mn-ea"/>
          <a:cs typeface="+mn-cs"/>
        </a:defRPr>
      </a:lvl8pPr>
      <a:lvl9pPr marL="4874117" algn="l" defTabSz="12185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872" tIns="60936" rIns="121872" bIns="6093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872" tIns="60936" rIns="121872" bIns="6093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72" tIns="60936" rIns="121872" bIns="60936" rtlCol="0" anchor="ctr"/>
          <a:lstStyle>
            <a:lvl1pPr algn="l">
              <a:defRPr sz="1600">
                <a:solidFill>
                  <a:schemeClr val="tx1">
                    <a:tint val="75000"/>
                  </a:schemeClr>
                </a:solidFill>
              </a:defRPr>
            </a:lvl1pPr>
          </a:lstStyle>
          <a:p>
            <a:pPr defTabSz="1218660"/>
            <a:fld id="{53074F12-AA26-4AC8-9962-C36BB8F32554}" type="datetimeFigureOut">
              <a:rPr lang="en-US" smtClean="0">
                <a:solidFill>
                  <a:prstClr val="black">
                    <a:tint val="75000"/>
                  </a:prstClr>
                </a:solidFill>
              </a:rPr>
              <a:pPr defTabSz="1218660"/>
              <a:t>4/1/2022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872" tIns="60936" rIns="121872" bIns="60936" rtlCol="0" anchor="ctr"/>
          <a:lstStyle>
            <a:lvl1pPr algn="ctr">
              <a:defRPr sz="1600">
                <a:solidFill>
                  <a:schemeClr val="tx1">
                    <a:tint val="75000"/>
                  </a:schemeClr>
                </a:solidFill>
              </a:defRPr>
            </a:lvl1pPr>
          </a:lstStyle>
          <a:p>
            <a:pPr defTabSz="121866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872" tIns="60936" rIns="121872" bIns="60936" rtlCol="0" anchor="ctr"/>
          <a:lstStyle>
            <a:lvl1pPr algn="r">
              <a:defRPr sz="1600">
                <a:solidFill>
                  <a:schemeClr val="tx1">
                    <a:tint val="75000"/>
                  </a:schemeClr>
                </a:solidFill>
              </a:defRPr>
            </a:lvl1pPr>
          </a:lstStyle>
          <a:p>
            <a:pPr defTabSz="1218660"/>
            <a:fld id="{B82CCC60-E8CD-4174-8B1A-7DF615B22EEF}" type="slidenum">
              <a:rPr lang="en-US" smtClean="0">
                <a:solidFill>
                  <a:prstClr val="black">
                    <a:tint val="75000"/>
                  </a:prstClr>
                </a:solidFill>
              </a:rPr>
              <a:pPr defTabSz="1218660"/>
              <a:t>‹#›</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40BE2853-A35F-409C-ADB6-148829B0D699}"/>
              </a:ext>
            </a:extLst>
          </p:cNvPr>
          <p:cNvSpPr txBox="1"/>
          <p:nvPr userDrawn="1"/>
        </p:nvSpPr>
        <p:spPr>
          <a:xfrm>
            <a:off x="-12196" y="6951662"/>
            <a:ext cx="11186167" cy="707883"/>
          </a:xfrm>
          <a:prstGeom prst="rect">
            <a:avLst/>
          </a:prstGeom>
          <a:noFill/>
        </p:spPr>
        <p:txBody>
          <a:bodyPr wrap="square" lIns="121872" tIns="60936" rIns="121872" bIns="60936" rtlCol="0">
            <a:spAutoFit/>
          </a:bodyPr>
          <a:lstStyle/>
          <a:p>
            <a:pPr defTabSz="1218660"/>
            <a:r>
              <a:rPr lang="en-US">
                <a:solidFill>
                  <a:prstClr val="white">
                    <a:lumMod val="65000"/>
                  </a:prstClr>
                </a:solidFill>
              </a:rPr>
              <a:t>This presentation uses a free template provided by FPPT.com</a:t>
            </a:r>
          </a:p>
          <a:p>
            <a:pPr defTabSz="1218660"/>
            <a:r>
              <a:rPr lang="en-US">
                <a:solidFill>
                  <a:prstClr val="white">
                    <a:lumMod val="65000"/>
                  </a:prstClr>
                </a:solidFill>
              </a:rPr>
              <a:t>www.free-power-point-templates.com</a:t>
            </a:r>
          </a:p>
        </p:txBody>
      </p:sp>
    </p:spTree>
    <p:extLst>
      <p:ext uri="{BB962C8B-B14F-4D97-AF65-F5344CB8AC3E}">
        <p14:creationId xmlns:p14="http://schemas.microsoft.com/office/powerpoint/2010/main" val="71153120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1218660" rtl="0" eaLnBrk="1" latinLnBrk="0" hangingPunct="1">
        <a:spcBef>
          <a:spcPct val="0"/>
        </a:spcBef>
        <a:buNone/>
        <a:defRPr sz="5900" kern="1200">
          <a:solidFill>
            <a:schemeClr val="tx1"/>
          </a:solidFill>
          <a:latin typeface="+mj-lt"/>
          <a:ea typeface="+mj-ea"/>
          <a:cs typeface="+mj-cs"/>
        </a:defRPr>
      </a:lvl1pPr>
    </p:titleStyle>
    <p:bodyStyle>
      <a:lvl1pPr marL="456987" indent="-456987" algn="l" defTabSz="121866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166" indent="-380832" algn="l" defTabSz="121866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317" indent="-304656" algn="l" defTabSz="121866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640" indent="-304656" algn="l" defTabSz="121866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1974" indent="-304656" algn="l" defTabSz="121866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288" indent="-304656" algn="l" defTabSz="121866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624" indent="-304656" algn="l" defTabSz="121866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948" indent="-304656" algn="l" defTabSz="121866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272" indent="-304656" algn="l" defTabSz="121866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660" rtl="0" eaLnBrk="1" latinLnBrk="0" hangingPunct="1">
        <a:defRPr sz="2400" kern="1200">
          <a:solidFill>
            <a:schemeClr val="tx1"/>
          </a:solidFill>
          <a:latin typeface="+mn-lt"/>
          <a:ea typeface="+mn-ea"/>
          <a:cs typeface="+mn-cs"/>
        </a:defRPr>
      </a:lvl1pPr>
      <a:lvl2pPr marL="609315" algn="l" defTabSz="1218660" rtl="0" eaLnBrk="1" latinLnBrk="0" hangingPunct="1">
        <a:defRPr sz="2400" kern="1200">
          <a:solidFill>
            <a:schemeClr val="tx1"/>
          </a:solidFill>
          <a:latin typeface="+mn-lt"/>
          <a:ea typeface="+mn-ea"/>
          <a:cs typeface="+mn-cs"/>
        </a:defRPr>
      </a:lvl2pPr>
      <a:lvl3pPr marL="1218660" algn="l" defTabSz="1218660" rtl="0" eaLnBrk="1" latinLnBrk="0" hangingPunct="1">
        <a:defRPr sz="2400" kern="1200">
          <a:solidFill>
            <a:schemeClr val="tx1"/>
          </a:solidFill>
          <a:latin typeface="+mn-lt"/>
          <a:ea typeface="+mn-ea"/>
          <a:cs typeface="+mn-cs"/>
        </a:defRPr>
      </a:lvl3pPr>
      <a:lvl4pPr marL="1827984" algn="l" defTabSz="1218660" rtl="0" eaLnBrk="1" latinLnBrk="0" hangingPunct="1">
        <a:defRPr sz="2400" kern="1200">
          <a:solidFill>
            <a:schemeClr val="tx1"/>
          </a:solidFill>
          <a:latin typeface="+mn-lt"/>
          <a:ea typeface="+mn-ea"/>
          <a:cs typeface="+mn-cs"/>
        </a:defRPr>
      </a:lvl4pPr>
      <a:lvl5pPr marL="2437318" algn="l" defTabSz="1218660" rtl="0" eaLnBrk="1" latinLnBrk="0" hangingPunct="1">
        <a:defRPr sz="2400" kern="1200">
          <a:solidFill>
            <a:schemeClr val="tx1"/>
          </a:solidFill>
          <a:latin typeface="+mn-lt"/>
          <a:ea typeface="+mn-ea"/>
          <a:cs typeface="+mn-cs"/>
        </a:defRPr>
      </a:lvl5pPr>
      <a:lvl6pPr marL="3046632" algn="l" defTabSz="1218660" rtl="0" eaLnBrk="1" latinLnBrk="0" hangingPunct="1">
        <a:defRPr sz="2400" kern="1200">
          <a:solidFill>
            <a:schemeClr val="tx1"/>
          </a:solidFill>
          <a:latin typeface="+mn-lt"/>
          <a:ea typeface="+mn-ea"/>
          <a:cs typeface="+mn-cs"/>
        </a:defRPr>
      </a:lvl6pPr>
      <a:lvl7pPr marL="3655947" algn="l" defTabSz="1218660" rtl="0" eaLnBrk="1" latinLnBrk="0" hangingPunct="1">
        <a:defRPr sz="2400" kern="1200">
          <a:solidFill>
            <a:schemeClr val="tx1"/>
          </a:solidFill>
          <a:latin typeface="+mn-lt"/>
          <a:ea typeface="+mn-ea"/>
          <a:cs typeface="+mn-cs"/>
        </a:defRPr>
      </a:lvl7pPr>
      <a:lvl8pPr marL="4265280" algn="l" defTabSz="1218660" rtl="0" eaLnBrk="1" latinLnBrk="0" hangingPunct="1">
        <a:defRPr sz="2400" kern="1200">
          <a:solidFill>
            <a:schemeClr val="tx1"/>
          </a:solidFill>
          <a:latin typeface="+mn-lt"/>
          <a:ea typeface="+mn-ea"/>
          <a:cs typeface="+mn-cs"/>
        </a:defRPr>
      </a:lvl8pPr>
      <a:lvl9pPr marL="4874605" algn="l" defTabSz="121866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885" tIns="60942" rIns="121885" bIns="60942"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21885" tIns="60942" rIns="121885" bIns="609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85" tIns="60942" rIns="121885" bIns="60942" rtlCol="0" anchor="ctr"/>
          <a:lstStyle>
            <a:lvl1pPr algn="l">
              <a:defRPr sz="1600">
                <a:solidFill>
                  <a:schemeClr val="tx1">
                    <a:tint val="75000"/>
                  </a:schemeClr>
                </a:solidFill>
              </a:defRPr>
            </a:lvl1pPr>
          </a:lstStyle>
          <a:p>
            <a:pPr defTabSz="1218810"/>
            <a:fld id="{53074F12-AA26-4AC8-9962-C36BB8F32554}" type="datetimeFigureOut">
              <a:rPr lang="en-US" smtClean="0">
                <a:solidFill>
                  <a:prstClr val="black">
                    <a:tint val="75000"/>
                  </a:prstClr>
                </a:solidFill>
              </a:rPr>
              <a:pPr defTabSz="1218810"/>
              <a:t>4/1/2022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885" tIns="60942" rIns="121885" bIns="60942" rtlCol="0" anchor="ctr"/>
          <a:lstStyle>
            <a:lvl1pPr algn="ctr">
              <a:defRPr sz="1600">
                <a:solidFill>
                  <a:schemeClr val="tx1">
                    <a:tint val="75000"/>
                  </a:schemeClr>
                </a:solidFill>
              </a:defRPr>
            </a:lvl1pPr>
          </a:lstStyle>
          <a:p>
            <a:pPr defTabSz="121881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885" tIns="60942" rIns="121885" bIns="60942" rtlCol="0" anchor="ctr"/>
          <a:lstStyle>
            <a:lvl1pPr algn="r">
              <a:defRPr sz="1600">
                <a:solidFill>
                  <a:schemeClr val="tx1">
                    <a:tint val="75000"/>
                  </a:schemeClr>
                </a:solidFill>
              </a:defRPr>
            </a:lvl1pPr>
          </a:lstStyle>
          <a:p>
            <a:pPr defTabSz="1218810"/>
            <a:fld id="{B82CCC60-E8CD-4174-8B1A-7DF615B22EEF}" type="slidenum">
              <a:rPr lang="en-US" smtClean="0">
                <a:solidFill>
                  <a:prstClr val="black">
                    <a:tint val="75000"/>
                  </a:prstClr>
                </a:solidFill>
              </a:rPr>
              <a:pPr defTabSz="1218810"/>
              <a:t>‹#›</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40BE2853-A35F-409C-ADB6-148829B0D699}"/>
              </a:ext>
            </a:extLst>
          </p:cNvPr>
          <p:cNvSpPr txBox="1"/>
          <p:nvPr userDrawn="1"/>
        </p:nvSpPr>
        <p:spPr>
          <a:xfrm>
            <a:off x="-12196" y="6951662"/>
            <a:ext cx="11186167" cy="707883"/>
          </a:xfrm>
          <a:prstGeom prst="rect">
            <a:avLst/>
          </a:prstGeom>
          <a:noFill/>
        </p:spPr>
        <p:txBody>
          <a:bodyPr wrap="square" lIns="121885" tIns="60942" rIns="121885" bIns="60942" rtlCol="0">
            <a:spAutoFit/>
          </a:bodyPr>
          <a:lstStyle/>
          <a:p>
            <a:pPr defTabSz="1218810"/>
            <a:r>
              <a:rPr lang="en-US">
                <a:solidFill>
                  <a:prstClr val="white">
                    <a:lumMod val="65000"/>
                  </a:prstClr>
                </a:solidFill>
              </a:rPr>
              <a:t>This presentation uses a free template provided by FPPT.com</a:t>
            </a:r>
          </a:p>
          <a:p>
            <a:pPr defTabSz="1218810"/>
            <a:r>
              <a:rPr lang="en-US">
                <a:solidFill>
                  <a:prstClr val="white">
                    <a:lumMod val="65000"/>
                  </a:prstClr>
                </a:solidFill>
              </a:rPr>
              <a:t>www.free-power-point-templates.com</a:t>
            </a:r>
          </a:p>
        </p:txBody>
      </p:sp>
    </p:spTree>
    <p:extLst>
      <p:ext uri="{BB962C8B-B14F-4D97-AF65-F5344CB8AC3E}">
        <p14:creationId xmlns:p14="http://schemas.microsoft.com/office/powerpoint/2010/main" val="362159935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defTabSz="1218810" rtl="0" eaLnBrk="1" latinLnBrk="0" hangingPunct="1">
        <a:spcBef>
          <a:spcPct val="0"/>
        </a:spcBef>
        <a:buNone/>
        <a:defRPr sz="5900" kern="1200">
          <a:solidFill>
            <a:schemeClr val="tx1"/>
          </a:solidFill>
          <a:latin typeface="+mj-lt"/>
          <a:ea typeface="+mj-ea"/>
          <a:cs typeface="+mj-cs"/>
        </a:defRPr>
      </a:lvl1pPr>
    </p:titleStyle>
    <p:bodyStyle>
      <a:lvl1pPr marL="457047" indent="-457047" algn="l" defTabSz="121881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286" indent="-380878" algn="l" defTabSz="121881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507" indent="-304696" algn="l" defTabSz="121881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907" indent="-304696" algn="l" defTabSz="121881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314" indent="-304696" algn="l" defTabSz="121881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708" indent="-304696" algn="l" defTabSz="121881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117" indent="-304696" algn="l" defTabSz="121881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518" indent="-304696" algn="l" defTabSz="121881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918" indent="-304696" algn="l" defTabSz="121881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10" rtl="0" eaLnBrk="1" latinLnBrk="0" hangingPunct="1">
        <a:defRPr sz="2400" kern="1200">
          <a:solidFill>
            <a:schemeClr val="tx1"/>
          </a:solidFill>
          <a:latin typeface="+mn-lt"/>
          <a:ea typeface="+mn-ea"/>
          <a:cs typeface="+mn-cs"/>
        </a:defRPr>
      </a:lvl1pPr>
      <a:lvl2pPr marL="609395" algn="l" defTabSz="1218810" rtl="0" eaLnBrk="1" latinLnBrk="0" hangingPunct="1">
        <a:defRPr sz="2400" kern="1200">
          <a:solidFill>
            <a:schemeClr val="tx1"/>
          </a:solidFill>
          <a:latin typeface="+mn-lt"/>
          <a:ea typeface="+mn-ea"/>
          <a:cs typeface="+mn-cs"/>
        </a:defRPr>
      </a:lvl2pPr>
      <a:lvl3pPr marL="1218810" algn="l" defTabSz="1218810" rtl="0" eaLnBrk="1" latinLnBrk="0" hangingPunct="1">
        <a:defRPr sz="2400" kern="1200">
          <a:solidFill>
            <a:schemeClr val="tx1"/>
          </a:solidFill>
          <a:latin typeface="+mn-lt"/>
          <a:ea typeface="+mn-ea"/>
          <a:cs typeface="+mn-cs"/>
        </a:defRPr>
      </a:lvl3pPr>
      <a:lvl4pPr marL="1828210" algn="l" defTabSz="1218810" rtl="0" eaLnBrk="1" latinLnBrk="0" hangingPunct="1">
        <a:defRPr sz="2400" kern="1200">
          <a:solidFill>
            <a:schemeClr val="tx1"/>
          </a:solidFill>
          <a:latin typeface="+mn-lt"/>
          <a:ea typeface="+mn-ea"/>
          <a:cs typeface="+mn-cs"/>
        </a:defRPr>
      </a:lvl4pPr>
      <a:lvl5pPr marL="2437618" algn="l" defTabSz="1218810" rtl="0" eaLnBrk="1" latinLnBrk="0" hangingPunct="1">
        <a:defRPr sz="2400" kern="1200">
          <a:solidFill>
            <a:schemeClr val="tx1"/>
          </a:solidFill>
          <a:latin typeface="+mn-lt"/>
          <a:ea typeface="+mn-ea"/>
          <a:cs typeface="+mn-cs"/>
        </a:defRPr>
      </a:lvl5pPr>
      <a:lvl6pPr marL="3047012" algn="l" defTabSz="1218810" rtl="0" eaLnBrk="1" latinLnBrk="0" hangingPunct="1">
        <a:defRPr sz="2400" kern="1200">
          <a:solidFill>
            <a:schemeClr val="tx1"/>
          </a:solidFill>
          <a:latin typeface="+mn-lt"/>
          <a:ea typeface="+mn-ea"/>
          <a:cs typeface="+mn-cs"/>
        </a:defRPr>
      </a:lvl6pPr>
      <a:lvl7pPr marL="3656407" algn="l" defTabSz="1218810" rtl="0" eaLnBrk="1" latinLnBrk="0" hangingPunct="1">
        <a:defRPr sz="2400" kern="1200">
          <a:solidFill>
            <a:schemeClr val="tx1"/>
          </a:solidFill>
          <a:latin typeface="+mn-lt"/>
          <a:ea typeface="+mn-ea"/>
          <a:cs typeface="+mn-cs"/>
        </a:defRPr>
      </a:lvl7pPr>
      <a:lvl8pPr marL="4265813" algn="l" defTabSz="1218810" rtl="0" eaLnBrk="1" latinLnBrk="0" hangingPunct="1">
        <a:defRPr sz="2400" kern="1200">
          <a:solidFill>
            <a:schemeClr val="tx1"/>
          </a:solidFill>
          <a:latin typeface="+mn-lt"/>
          <a:ea typeface="+mn-ea"/>
          <a:cs typeface="+mn-cs"/>
        </a:defRPr>
      </a:lvl8pPr>
      <a:lvl9pPr marL="4875215" algn="l" defTabSz="121881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65" tIns="121865" rIns="121865" bIns="121865"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65" tIns="121865" rIns="121865" bIns="12186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72377055"/>
      </p:ext>
    </p:extLst>
  </p:cSld>
  <p:clrMap bg1="lt1" tx1="dk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68" tIns="121868" rIns="121868" bIns="121868"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68" tIns="121868" rIns="121868" bIns="121868"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547414240"/>
      </p:ext>
    </p:extLst>
  </p:cSld>
  <p:clrMap bg1="lt1" tx1="dk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73" tIns="121873" rIns="121873" bIns="121873"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73" tIns="121873" rIns="121873" bIns="121873"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58241347"/>
      </p:ext>
    </p:extLst>
  </p:cSld>
  <p:clrMap bg1="lt1" tx1="dk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arget="../media/image5.jpeg" Type="http://schemas.openxmlformats.org/officeDocument/2006/relationships/image"/><Relationship Id="rId1" Target="../slideLayouts/slideLayout158.xml" Type="http://schemas.openxmlformats.org/officeDocument/2006/relationships/slideLayout"/></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9.jpeg"/><Relationship Id="rId18" Type="http://schemas.microsoft.com/office/2007/relationships/hdphoto" Target="../media/hdphoto1.wdp"/><Relationship Id="rId3" Type="http://schemas.openxmlformats.org/officeDocument/2006/relationships/image" Target="../media/image19.jpeg"/><Relationship Id="rId7" Type="http://schemas.openxmlformats.org/officeDocument/2006/relationships/image" Target="../media/image34.jpeg"/><Relationship Id="rId12" Type="http://schemas.openxmlformats.org/officeDocument/2006/relationships/image" Target="../media/image38.jpeg"/><Relationship Id="rId17" Type="http://schemas.openxmlformats.org/officeDocument/2006/relationships/image" Target="../media/image9.png"/><Relationship Id="rId2" Type="http://schemas.openxmlformats.org/officeDocument/2006/relationships/notesSlide" Target="../notesSlides/notesSlide6.xml"/><Relationship Id="rId16" Type="http://schemas.openxmlformats.org/officeDocument/2006/relationships/image" Target="../media/image42.jpeg"/><Relationship Id="rId1" Type="http://schemas.openxmlformats.org/officeDocument/2006/relationships/slideLayout" Target="../slideLayouts/slideLayout146.xml"/><Relationship Id="rId6" Type="http://schemas.openxmlformats.org/officeDocument/2006/relationships/image" Target="../media/image33.jpeg"/><Relationship Id="rId11" Type="http://schemas.openxmlformats.org/officeDocument/2006/relationships/image" Target="../media/image37.jpeg"/><Relationship Id="rId5" Type="http://schemas.openxmlformats.org/officeDocument/2006/relationships/image" Target="../media/image20.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2.jpeg"/><Relationship Id="rId9" Type="http://schemas.openxmlformats.org/officeDocument/2006/relationships/image" Target="../media/image35.jpeg"/><Relationship Id="rId1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17" Type="http://schemas.microsoft.com/office/2007/relationships/hdphoto" Target="../media/hdphoto1.wdp"/><Relationship Id="rId2" Type="http://schemas.openxmlformats.org/officeDocument/2006/relationships/notesSlide" Target="../notesSlides/notesSlide7.xml"/><Relationship Id="rId16" Type="http://schemas.openxmlformats.org/officeDocument/2006/relationships/image" Target="../media/image9.png"/><Relationship Id="rId1" Type="http://schemas.openxmlformats.org/officeDocument/2006/relationships/slideLayout" Target="../slideLayouts/slideLayout153.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1.xml"/><Relationship Id="rId5" Type="http://schemas.microsoft.com/office/2007/relationships/hdphoto" Target="../media/hdphoto1.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5.xml"/><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www.atarurguu.mn/" TargetMode="External"/><Relationship Id="rId2" Type="http://schemas.openxmlformats.org/officeDocument/2006/relationships/hyperlink" Target="mailto:mail@atarurguu.mn" TargetMode="External"/><Relationship Id="rId1" Type="http://schemas.openxmlformats.org/officeDocument/2006/relationships/slideLayout" Target="../slideLayouts/slideLayout159.xml"/></Relationships>
</file>

<file path=ppt/slides/_rels/slide20.xml.rels><?xml version="1.0" encoding="UTF-8" standalone="yes" ?><Relationships xmlns="http://schemas.openxmlformats.org/package/2006/relationships"><Relationship Id="rId2" Target="../media/image5.jpeg" Type="http://schemas.openxmlformats.org/officeDocument/2006/relationships/image"/><Relationship Id="rId1" Target="../slideLayouts/slideLayout74.xml" Type="http://schemas.openxmlformats.org/officeDocument/2006/relationships/slideLayout"/></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8" Target="../media/image65.emf" Type="http://schemas.openxmlformats.org/officeDocument/2006/relationships/image"/><Relationship Id="rId3" Target="../notesSlides/notesSlide11.xml" Type="http://schemas.openxmlformats.org/officeDocument/2006/relationships/notesSlide"/><Relationship Id="rId7" Target="../media/image64.emf" Type="http://schemas.openxmlformats.org/officeDocument/2006/relationships/image"/><Relationship Id="rId2" Target="../slideLayouts/slideLayout66.xml" Type="http://schemas.openxmlformats.org/officeDocument/2006/relationships/slideLayout"/><Relationship Id="rId6" Target="../media/image64.emf" Type="http://schemas.openxmlformats.org/officeDocument/2006/relationships/image"/><Relationship Id="rId5" Target="../charts/chart8.xml" Type="http://schemas.openxmlformats.org/officeDocument/2006/relationships/chart"/><Relationship Id="rId4" Target="../charts/chart7.xml" Type="http://schemas.openxmlformats.org/officeDocument/2006/relationships/chart"/><Relationship Id="rId9" Target="../media/image65.emf" Type="http://schemas.openxmlformats.org/officeDocument/2006/relationships/image"/></Relationships>
</file>

<file path=ppt/slides/_rels/slide25.xml.rels><?xml version="1.0" encoding="UTF-8" standalone="yes" ?><Relationships xmlns="http://schemas.openxmlformats.org/package/2006/relationships"><Relationship Id="rId3" Target="../media/image66.emf" Type="http://schemas.openxmlformats.org/officeDocument/2006/relationships/image"/><Relationship Id="rId2" Target="../slideLayouts/slideLayout64.xml" Type="http://schemas.openxmlformats.org/officeDocument/2006/relationships/slideLayout"/><Relationship Id="rId4" Target="../media/image66.emf" Type="http://schemas.openxmlformats.org/officeDocument/2006/relationships/image"/></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9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arget="../media/image10.jpeg" Type="http://schemas.openxmlformats.org/officeDocument/2006/relationships/image"/><Relationship Id="rId7" Target="../media/hdphoto1.wdp" Type="http://schemas.microsoft.com/office/2007/relationships/hdphoto"/><Relationship Id="rId2" Target="../notesSlides/notesSlide2.xml" Type="http://schemas.openxmlformats.org/officeDocument/2006/relationships/notesSlide"/><Relationship Id="rId1" Target="../slideLayouts/slideLayout120.xml" Type="http://schemas.openxmlformats.org/officeDocument/2006/relationships/slideLayout"/><Relationship Id="rId6" Target="../media/image9.png" Type="http://schemas.openxmlformats.org/officeDocument/2006/relationships/image"/><Relationship Id="rId5" Target="../media/image12.jpeg" Type="http://schemas.openxmlformats.org/officeDocument/2006/relationships/image"/><Relationship Id="rId4" Target="../media/image11.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44.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arget="../media/image15.jpeg" Type="http://schemas.openxmlformats.org/officeDocument/2006/relationships/image"/><Relationship Id="rId7" Target="../media/hdphoto1.wdp" Type="http://schemas.microsoft.com/office/2007/relationships/hdphoto"/><Relationship Id="rId2" Target="../media/image14.jpeg" Type="http://schemas.openxmlformats.org/officeDocument/2006/relationships/image"/><Relationship Id="rId1" Target="../slideLayouts/slideLayout144.xml" Type="http://schemas.openxmlformats.org/officeDocument/2006/relationships/slideLayout"/><Relationship Id="rId6" Target="../media/image9.png" Type="http://schemas.openxmlformats.org/officeDocument/2006/relationships/image"/><Relationship Id="rId5" Target="../media/image17.jpeg" Type="http://schemas.openxmlformats.org/officeDocument/2006/relationships/image"/><Relationship Id="rId4" Target="../media/image16.jpeg" Type="http://schemas.openxmlformats.org/officeDocument/2006/relationships/image"/></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9.png"/><Relationship Id="rId2" Type="http://schemas.openxmlformats.org/officeDocument/2006/relationships/notesSlide" Target="../notesSlides/notesSlide5.xml"/><Relationship Id="rId16" Type="http://schemas.openxmlformats.org/officeDocument/2006/relationships/image" Target="../media/image31.jpeg"/><Relationship Id="rId1" Type="http://schemas.openxmlformats.org/officeDocument/2006/relationships/slideLayout" Target="../slideLayouts/slideLayout15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0800" y="3632609"/>
            <a:ext cx="7823201" cy="2239673"/>
          </a:xfrm>
        </p:spPr>
        <p:txBody>
          <a:bodyPr>
            <a:normAutofit/>
          </a:bodyPr>
          <a:lstStyle/>
          <a:p>
            <a:pPr algn="ctr"/>
            <a:r>
              <a:rPr lang="mn-MN" sz="2700" b="1" dirty="0" smtClean="0">
                <a:solidFill>
                  <a:schemeClr val="tx1"/>
                </a:solidFill>
                <a:latin typeface="Times New Roman" panose="02020603050405020304" pitchFamily="18" charset="0"/>
                <a:cs typeface="Times New Roman" panose="02020603050405020304" pitchFamily="18" charset="0"/>
              </a:rPr>
              <a:t>2021 ОНЫ ҮЙЛ АЖИЛЛАГААНЫ ТАЙЛАН</a:t>
            </a:r>
            <a:endParaRPr lang="en-US" sz="2700" b="1"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268987" y="38848"/>
            <a:ext cx="3868527" cy="305411"/>
          </a:xfrm>
        </p:spPr>
        <p:txBody>
          <a:bodyPr>
            <a:normAutofit lnSpcReduction="10000"/>
          </a:bodyPr>
          <a:lstStyle/>
          <a:p>
            <a:endParaRPr lang="en-US" sz="1300" dirty="0">
              <a:solidFill>
                <a:srgbClr val="4C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7E764CA-A82D-418E-BCAB-83BAE43D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63" y="482270"/>
            <a:ext cx="2125784" cy="1712219"/>
          </a:xfrm>
          <a:prstGeom prst="rect">
            <a:avLst/>
          </a:prstGeom>
        </p:spPr>
      </p:pic>
    </p:spTree>
    <p:extLst>
      <p:ext uri="{BB962C8B-B14F-4D97-AF65-F5344CB8AC3E}">
        <p14:creationId xmlns:p14="http://schemas.microsoft.com/office/powerpoint/2010/main" val="3135379807"/>
      </p:ext>
    </p:extLst>
  </p:cSld>
  <p:clrMapOvr>
    <a:masterClrMapping/>
  </p:clrMapOvr>
  <p:timing>
    <p:tnLst>
      <p:par>
        <p:cTn id="1" dur="indefinite" restart="never" nodeType="tmRoot"/>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Shape 741"/>
        <p:cNvGrpSpPr/>
        <p:nvPr/>
      </p:nvGrpSpPr>
      <p:grpSpPr>
        <a:xfrm>
          <a:off x="0" y="0"/>
          <a:ext cx="0" cy="0"/>
          <a:chOff x="0" y="0"/>
          <a:chExt cx="0" cy="0"/>
        </a:xfrm>
      </p:grpSpPr>
      <p:grpSp>
        <p:nvGrpSpPr>
          <p:cNvPr id="744" name="Google Shape;744;p43"/>
          <p:cNvGrpSpPr/>
          <p:nvPr/>
        </p:nvGrpSpPr>
        <p:grpSpPr>
          <a:xfrm flipH="1">
            <a:off x="-1" y="0"/>
            <a:ext cx="11887200" cy="6680200"/>
            <a:chOff x="457199" y="420842"/>
            <a:chExt cx="8320294" cy="4384805"/>
          </a:xfrm>
        </p:grpSpPr>
        <p:sp>
          <p:nvSpPr>
            <p:cNvPr id="745" name="Google Shape;745;p43"/>
            <p:cNvSpPr/>
            <p:nvPr/>
          </p:nvSpPr>
          <p:spPr>
            <a:xfrm>
              <a:off x="457199" y="420842"/>
              <a:ext cx="8320294" cy="4384805"/>
            </a:xfrm>
            <a:custGeom>
              <a:avLst/>
              <a:gdLst/>
              <a:ahLst/>
              <a:cxnLst/>
              <a:rect b="b" l="l" r="r" t="t"/>
              <a:pathLst>
                <a:path extrusionOk="0" h="12931" w="18906">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cap="flat" cmpd="sng" w="28575">
              <a:solidFill>
                <a:schemeClr val="lt1"/>
              </a:solidFill>
              <a:prstDash val="solid"/>
              <a:round/>
              <a:headEnd len="sm" type="none" w="sm"/>
              <a:tailEnd len="sm" type="none" w="sm"/>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nvGrpSpPr>
            <p:cNvPr id="746" name="Google Shape;746;p43"/>
            <p:cNvGrpSpPr/>
            <p:nvPr/>
          </p:nvGrpSpPr>
          <p:grpSpPr>
            <a:xfrm rot="-393">
              <a:off x="8451781" y="1455324"/>
              <a:ext cx="91501" cy="2296748"/>
              <a:chOff x="3382729" y="936491"/>
              <a:chExt cx="26147" cy="611944"/>
            </a:xfrm>
          </p:grpSpPr>
          <p:sp>
            <p:nvSpPr>
              <p:cNvPr id="747" name="Google Shape;747;p43"/>
              <p:cNvSpPr/>
              <p:nvPr/>
            </p:nvSpPr>
            <p:spPr>
              <a:xfrm>
                <a:off x="3385253" y="1073693"/>
                <a:ext cx="11595" cy="21809"/>
              </a:xfrm>
              <a:custGeom>
                <a:avLst/>
                <a:gdLst/>
                <a:ahLst/>
                <a:cxnLst/>
                <a:rect b="b" l="l" r="r" t="t"/>
                <a:pathLst>
                  <a:path extrusionOk="0" h="553" w="294">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48" name="Google Shape;748;p43"/>
              <p:cNvSpPr/>
              <p:nvPr/>
            </p:nvSpPr>
            <p:spPr>
              <a:xfrm>
                <a:off x="3382729" y="936491"/>
                <a:ext cx="12107" cy="122177"/>
              </a:xfrm>
              <a:custGeom>
                <a:avLst/>
                <a:gdLst/>
                <a:ahLst/>
                <a:cxnLst/>
                <a:rect b="b" l="l" r="r" t="t"/>
                <a:pathLst>
                  <a:path extrusionOk="0" h="3098" w="307">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49" name="Google Shape;749;p43"/>
              <p:cNvSpPr/>
              <p:nvPr/>
            </p:nvSpPr>
            <p:spPr>
              <a:xfrm>
                <a:off x="3394796" y="1426417"/>
                <a:ext cx="12068" cy="94256"/>
              </a:xfrm>
              <a:custGeom>
                <a:avLst/>
                <a:gdLst/>
                <a:ahLst/>
                <a:cxnLst/>
                <a:rect b="b" l="l" r="r" t="t"/>
                <a:pathLst>
                  <a:path extrusionOk="0" h="2390" w="306">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50" name="Google Shape;750;p43"/>
              <p:cNvSpPr/>
              <p:nvPr/>
            </p:nvSpPr>
            <p:spPr>
              <a:xfrm>
                <a:off x="3397281" y="1534869"/>
                <a:ext cx="11595" cy="13567"/>
              </a:xfrm>
              <a:custGeom>
                <a:avLst/>
                <a:gdLst/>
                <a:ahLst/>
                <a:cxnLst/>
                <a:rect b="b" l="l" r="r" t="t"/>
                <a:pathLst>
                  <a:path extrusionOk="0" h="344" w="294">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51" name="Google Shape;751;p43"/>
              <p:cNvSpPr/>
              <p:nvPr/>
            </p:nvSpPr>
            <p:spPr>
              <a:xfrm>
                <a:off x="3387264" y="1107845"/>
                <a:ext cx="14592" cy="305365"/>
              </a:xfrm>
              <a:custGeom>
                <a:avLst/>
                <a:gdLst/>
                <a:ahLst/>
                <a:cxnLst/>
                <a:rect b="b" l="l" r="r" t="t"/>
                <a:pathLst>
                  <a:path extrusionOk="0" h="7743" w="37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grpSp>
          <p:nvGrpSpPr>
            <p:cNvPr id="752" name="Google Shape;752;p43"/>
            <p:cNvGrpSpPr/>
            <p:nvPr/>
          </p:nvGrpSpPr>
          <p:grpSpPr>
            <a:xfrm rot="5399656">
              <a:off x="3238709" y="2471928"/>
              <a:ext cx="78276" cy="4207236"/>
              <a:chOff x="3382729" y="936491"/>
              <a:chExt cx="26147" cy="611944"/>
            </a:xfrm>
          </p:grpSpPr>
          <p:sp>
            <p:nvSpPr>
              <p:cNvPr id="753" name="Google Shape;753;p43"/>
              <p:cNvSpPr/>
              <p:nvPr/>
            </p:nvSpPr>
            <p:spPr>
              <a:xfrm>
                <a:off x="3385253" y="1073693"/>
                <a:ext cx="11595" cy="21809"/>
              </a:xfrm>
              <a:custGeom>
                <a:avLst/>
                <a:gdLst/>
                <a:ahLst/>
                <a:cxnLst/>
                <a:rect b="b" l="l" r="r" t="t"/>
                <a:pathLst>
                  <a:path extrusionOk="0" h="553" w="294">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54" name="Google Shape;754;p43"/>
              <p:cNvSpPr/>
              <p:nvPr/>
            </p:nvSpPr>
            <p:spPr>
              <a:xfrm>
                <a:off x="3382729" y="936491"/>
                <a:ext cx="12107" cy="122177"/>
              </a:xfrm>
              <a:custGeom>
                <a:avLst/>
                <a:gdLst/>
                <a:ahLst/>
                <a:cxnLst/>
                <a:rect b="b" l="l" r="r" t="t"/>
                <a:pathLst>
                  <a:path extrusionOk="0" h="3098" w="307">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55" name="Google Shape;755;p43"/>
              <p:cNvSpPr/>
              <p:nvPr/>
            </p:nvSpPr>
            <p:spPr>
              <a:xfrm>
                <a:off x="3394796" y="1426417"/>
                <a:ext cx="12068" cy="94256"/>
              </a:xfrm>
              <a:custGeom>
                <a:avLst/>
                <a:gdLst/>
                <a:ahLst/>
                <a:cxnLst/>
                <a:rect b="b" l="l" r="r" t="t"/>
                <a:pathLst>
                  <a:path extrusionOk="0" h="2390" w="306">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56" name="Google Shape;756;p43"/>
              <p:cNvSpPr/>
              <p:nvPr/>
            </p:nvSpPr>
            <p:spPr>
              <a:xfrm>
                <a:off x="3397281" y="1534869"/>
                <a:ext cx="11595" cy="13567"/>
              </a:xfrm>
              <a:custGeom>
                <a:avLst/>
                <a:gdLst/>
                <a:ahLst/>
                <a:cxnLst/>
                <a:rect b="b" l="l" r="r" t="t"/>
                <a:pathLst>
                  <a:path extrusionOk="0" h="344" w="294">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57" name="Google Shape;757;p43"/>
              <p:cNvSpPr/>
              <p:nvPr/>
            </p:nvSpPr>
            <p:spPr>
              <a:xfrm>
                <a:off x="3387264" y="1107845"/>
                <a:ext cx="14592" cy="305365"/>
              </a:xfrm>
              <a:custGeom>
                <a:avLst/>
                <a:gdLst/>
                <a:ahLst/>
                <a:cxnLst/>
                <a:rect b="b" l="l" r="r" t="t"/>
                <a:pathLst>
                  <a:path extrusionOk="0" h="7743" w="37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grpSp>
      <p:grpSp>
        <p:nvGrpSpPr>
          <p:cNvPr id="758" name="Google Shape;758;p43"/>
          <p:cNvGrpSpPr/>
          <p:nvPr/>
        </p:nvGrpSpPr>
        <p:grpSpPr>
          <a:xfrm rot="1388049">
            <a:off x="171121" y="5529011"/>
            <a:ext cx="547392" cy="983135"/>
            <a:chOff x="5879975" y="2348763"/>
            <a:chExt cx="166850" cy="228725"/>
          </a:xfrm>
        </p:grpSpPr>
        <p:sp>
          <p:nvSpPr>
            <p:cNvPr id="759" name="Google Shape;759;p43"/>
            <p:cNvSpPr/>
            <p:nvPr/>
          </p:nvSpPr>
          <p:spPr>
            <a:xfrm>
              <a:off x="5879975" y="2348763"/>
              <a:ext cx="166850" cy="228725"/>
            </a:xfrm>
            <a:custGeom>
              <a:avLst/>
              <a:gdLst/>
              <a:ahLst/>
              <a:cxnLst/>
              <a:rect b="b" l="l" r="r" t="t"/>
              <a:pathLst>
                <a:path extrusionOk="0" h="9149" w="6674">
                  <a:moveTo>
                    <a:pt x="4287" y="182"/>
                  </a:moveTo>
                  <a:cubicBezTo>
                    <a:pt x="4460" y="182"/>
                    <a:pt x="4628" y="214"/>
                    <a:pt x="4801" y="231"/>
                  </a:cubicBezTo>
                  <a:cubicBezTo>
                    <a:pt x="4814" y="256"/>
                    <a:pt x="4827" y="269"/>
                    <a:pt x="4852" y="269"/>
                  </a:cubicBezTo>
                  <a:cubicBezTo>
                    <a:pt x="5387" y="358"/>
                    <a:pt x="5896" y="651"/>
                    <a:pt x="6228" y="1097"/>
                  </a:cubicBezTo>
                  <a:cubicBezTo>
                    <a:pt x="6380" y="1288"/>
                    <a:pt x="6648" y="1683"/>
                    <a:pt x="6355" y="1874"/>
                  </a:cubicBezTo>
                  <a:cubicBezTo>
                    <a:pt x="6272" y="1938"/>
                    <a:pt x="6166" y="1961"/>
                    <a:pt x="6053" y="1961"/>
                  </a:cubicBezTo>
                  <a:cubicBezTo>
                    <a:pt x="5852" y="1961"/>
                    <a:pt x="5626" y="1889"/>
                    <a:pt x="5464" y="1848"/>
                  </a:cubicBezTo>
                  <a:cubicBezTo>
                    <a:pt x="4916" y="1721"/>
                    <a:pt x="4318" y="1479"/>
                    <a:pt x="3974" y="995"/>
                  </a:cubicBezTo>
                  <a:cubicBezTo>
                    <a:pt x="3897" y="893"/>
                    <a:pt x="3821" y="778"/>
                    <a:pt x="3783" y="651"/>
                  </a:cubicBezTo>
                  <a:cubicBezTo>
                    <a:pt x="3719" y="422"/>
                    <a:pt x="3783" y="282"/>
                    <a:pt x="3999" y="218"/>
                  </a:cubicBezTo>
                  <a:cubicBezTo>
                    <a:pt x="4098" y="191"/>
                    <a:pt x="4193" y="182"/>
                    <a:pt x="4287" y="182"/>
                  </a:cubicBezTo>
                  <a:close/>
                  <a:moveTo>
                    <a:pt x="3617" y="664"/>
                  </a:moveTo>
                  <a:cubicBezTo>
                    <a:pt x="3668" y="791"/>
                    <a:pt x="3732" y="931"/>
                    <a:pt x="3808" y="1033"/>
                  </a:cubicBezTo>
                  <a:cubicBezTo>
                    <a:pt x="3961" y="1250"/>
                    <a:pt x="4165" y="1441"/>
                    <a:pt x="4381" y="1581"/>
                  </a:cubicBezTo>
                  <a:cubicBezTo>
                    <a:pt x="4661" y="1759"/>
                    <a:pt x="4954" y="1874"/>
                    <a:pt x="5260" y="1963"/>
                  </a:cubicBezTo>
                  <a:cubicBezTo>
                    <a:pt x="5522" y="2042"/>
                    <a:pt x="5834" y="2132"/>
                    <a:pt x="6116" y="2132"/>
                  </a:cubicBezTo>
                  <a:cubicBezTo>
                    <a:pt x="6149" y="2132"/>
                    <a:pt x="6182" y="2131"/>
                    <a:pt x="6215" y="2128"/>
                  </a:cubicBezTo>
                  <a:cubicBezTo>
                    <a:pt x="6266" y="2128"/>
                    <a:pt x="6317" y="2115"/>
                    <a:pt x="6355" y="2090"/>
                  </a:cubicBezTo>
                  <a:lnTo>
                    <a:pt x="6355" y="2090"/>
                  </a:lnTo>
                  <a:cubicBezTo>
                    <a:pt x="6355" y="2115"/>
                    <a:pt x="6342" y="2128"/>
                    <a:pt x="6342" y="2141"/>
                  </a:cubicBezTo>
                  <a:cubicBezTo>
                    <a:pt x="6253" y="2345"/>
                    <a:pt x="6138" y="2497"/>
                    <a:pt x="5909" y="2561"/>
                  </a:cubicBezTo>
                  <a:cubicBezTo>
                    <a:pt x="5787" y="2596"/>
                    <a:pt x="5661" y="2612"/>
                    <a:pt x="5534" y="2612"/>
                  </a:cubicBezTo>
                  <a:cubicBezTo>
                    <a:pt x="5293" y="2612"/>
                    <a:pt x="5048" y="2556"/>
                    <a:pt x="4814" y="2472"/>
                  </a:cubicBezTo>
                  <a:cubicBezTo>
                    <a:pt x="4807" y="2470"/>
                    <a:pt x="4800" y="2469"/>
                    <a:pt x="4794" y="2469"/>
                  </a:cubicBezTo>
                  <a:cubicBezTo>
                    <a:pt x="4727" y="2469"/>
                    <a:pt x="4681" y="2576"/>
                    <a:pt x="4750" y="2599"/>
                  </a:cubicBezTo>
                  <a:cubicBezTo>
                    <a:pt x="4986" y="2713"/>
                    <a:pt x="5248" y="2775"/>
                    <a:pt x="5506" y="2775"/>
                  </a:cubicBezTo>
                  <a:cubicBezTo>
                    <a:pt x="5652" y="2775"/>
                    <a:pt x="5797" y="2755"/>
                    <a:pt x="5935" y="2714"/>
                  </a:cubicBezTo>
                  <a:cubicBezTo>
                    <a:pt x="5998" y="2701"/>
                    <a:pt x="6075" y="2663"/>
                    <a:pt x="6138" y="2638"/>
                  </a:cubicBezTo>
                  <a:lnTo>
                    <a:pt x="6138" y="2638"/>
                  </a:lnTo>
                  <a:cubicBezTo>
                    <a:pt x="6075" y="2752"/>
                    <a:pt x="6024" y="2879"/>
                    <a:pt x="5896" y="2943"/>
                  </a:cubicBezTo>
                  <a:lnTo>
                    <a:pt x="5884" y="2943"/>
                  </a:lnTo>
                  <a:cubicBezTo>
                    <a:pt x="5801" y="2975"/>
                    <a:pt x="5709" y="2985"/>
                    <a:pt x="5615" y="2985"/>
                  </a:cubicBezTo>
                  <a:cubicBezTo>
                    <a:pt x="5521" y="2985"/>
                    <a:pt x="5425" y="2975"/>
                    <a:pt x="5336" y="2969"/>
                  </a:cubicBezTo>
                  <a:cubicBezTo>
                    <a:pt x="4980" y="2943"/>
                    <a:pt x="4610" y="2841"/>
                    <a:pt x="4279" y="2701"/>
                  </a:cubicBezTo>
                  <a:cubicBezTo>
                    <a:pt x="3936" y="2561"/>
                    <a:pt x="3617" y="2345"/>
                    <a:pt x="3363" y="2077"/>
                  </a:cubicBezTo>
                  <a:cubicBezTo>
                    <a:pt x="3082" y="1772"/>
                    <a:pt x="3222" y="1492"/>
                    <a:pt x="3363" y="1173"/>
                  </a:cubicBezTo>
                  <a:cubicBezTo>
                    <a:pt x="3375" y="1262"/>
                    <a:pt x="3413" y="1351"/>
                    <a:pt x="3464" y="1428"/>
                  </a:cubicBezTo>
                  <a:cubicBezTo>
                    <a:pt x="3592" y="1581"/>
                    <a:pt x="3795" y="1683"/>
                    <a:pt x="3948" y="1797"/>
                  </a:cubicBezTo>
                  <a:cubicBezTo>
                    <a:pt x="4165" y="1937"/>
                    <a:pt x="4368" y="2115"/>
                    <a:pt x="4610" y="2192"/>
                  </a:cubicBezTo>
                  <a:cubicBezTo>
                    <a:pt x="4649" y="2179"/>
                    <a:pt x="4725" y="2103"/>
                    <a:pt x="4674" y="2052"/>
                  </a:cubicBezTo>
                  <a:cubicBezTo>
                    <a:pt x="4432" y="1823"/>
                    <a:pt x="4101" y="1670"/>
                    <a:pt x="3834" y="1492"/>
                  </a:cubicBezTo>
                  <a:cubicBezTo>
                    <a:pt x="3643" y="1364"/>
                    <a:pt x="3464" y="1250"/>
                    <a:pt x="3490" y="995"/>
                  </a:cubicBezTo>
                  <a:cubicBezTo>
                    <a:pt x="3515" y="868"/>
                    <a:pt x="3579" y="778"/>
                    <a:pt x="3617" y="664"/>
                  </a:cubicBezTo>
                  <a:close/>
                  <a:moveTo>
                    <a:pt x="3031" y="1721"/>
                  </a:moveTo>
                  <a:cubicBezTo>
                    <a:pt x="3044" y="1797"/>
                    <a:pt x="3070" y="1886"/>
                    <a:pt x="3108" y="1975"/>
                  </a:cubicBezTo>
                  <a:cubicBezTo>
                    <a:pt x="3324" y="2357"/>
                    <a:pt x="3808" y="2638"/>
                    <a:pt x="4190" y="2816"/>
                  </a:cubicBezTo>
                  <a:cubicBezTo>
                    <a:pt x="4610" y="3007"/>
                    <a:pt x="5069" y="3109"/>
                    <a:pt x="5553" y="3109"/>
                  </a:cubicBezTo>
                  <a:cubicBezTo>
                    <a:pt x="5655" y="3109"/>
                    <a:pt x="5782" y="3109"/>
                    <a:pt x="5884" y="3083"/>
                  </a:cubicBezTo>
                  <a:lnTo>
                    <a:pt x="5884" y="3083"/>
                  </a:lnTo>
                  <a:cubicBezTo>
                    <a:pt x="6100" y="3516"/>
                    <a:pt x="6011" y="4025"/>
                    <a:pt x="5846" y="4446"/>
                  </a:cubicBezTo>
                  <a:cubicBezTo>
                    <a:pt x="5642" y="4980"/>
                    <a:pt x="5362" y="5490"/>
                    <a:pt x="5069" y="5986"/>
                  </a:cubicBezTo>
                  <a:cubicBezTo>
                    <a:pt x="4814" y="6458"/>
                    <a:pt x="4547" y="6916"/>
                    <a:pt x="4292" y="7400"/>
                  </a:cubicBezTo>
                  <a:cubicBezTo>
                    <a:pt x="4037" y="7858"/>
                    <a:pt x="3745" y="8406"/>
                    <a:pt x="3363" y="8750"/>
                  </a:cubicBezTo>
                  <a:cubicBezTo>
                    <a:pt x="3161" y="8937"/>
                    <a:pt x="2854" y="9002"/>
                    <a:pt x="2541" y="9002"/>
                  </a:cubicBezTo>
                  <a:cubicBezTo>
                    <a:pt x="2260" y="9002"/>
                    <a:pt x="1975" y="8950"/>
                    <a:pt x="1758" y="8890"/>
                  </a:cubicBezTo>
                  <a:cubicBezTo>
                    <a:pt x="1236" y="8750"/>
                    <a:pt x="752" y="8431"/>
                    <a:pt x="472" y="7960"/>
                  </a:cubicBezTo>
                  <a:cubicBezTo>
                    <a:pt x="205" y="7489"/>
                    <a:pt x="179" y="7018"/>
                    <a:pt x="345" y="6508"/>
                  </a:cubicBezTo>
                  <a:cubicBezTo>
                    <a:pt x="523" y="5948"/>
                    <a:pt x="739" y="5388"/>
                    <a:pt x="969" y="4853"/>
                  </a:cubicBezTo>
                  <a:cubicBezTo>
                    <a:pt x="1223" y="4280"/>
                    <a:pt x="1491" y="3707"/>
                    <a:pt x="1796" y="3147"/>
                  </a:cubicBezTo>
                  <a:cubicBezTo>
                    <a:pt x="1949" y="2867"/>
                    <a:pt x="2115" y="2574"/>
                    <a:pt x="2280" y="2294"/>
                  </a:cubicBezTo>
                  <a:cubicBezTo>
                    <a:pt x="2471" y="1975"/>
                    <a:pt x="2713" y="1861"/>
                    <a:pt x="3031" y="1721"/>
                  </a:cubicBezTo>
                  <a:close/>
                  <a:moveTo>
                    <a:pt x="4267" y="1"/>
                  </a:moveTo>
                  <a:cubicBezTo>
                    <a:pt x="3965" y="1"/>
                    <a:pt x="3673" y="87"/>
                    <a:pt x="3604" y="346"/>
                  </a:cubicBezTo>
                  <a:cubicBezTo>
                    <a:pt x="3592" y="384"/>
                    <a:pt x="3592" y="422"/>
                    <a:pt x="3592" y="473"/>
                  </a:cubicBezTo>
                  <a:cubicBezTo>
                    <a:pt x="3477" y="587"/>
                    <a:pt x="3401" y="740"/>
                    <a:pt x="3363" y="906"/>
                  </a:cubicBezTo>
                  <a:cubicBezTo>
                    <a:pt x="3351" y="894"/>
                    <a:pt x="3337" y="888"/>
                    <a:pt x="3324" y="888"/>
                  </a:cubicBezTo>
                  <a:cubicBezTo>
                    <a:pt x="3308" y="888"/>
                    <a:pt x="3293" y="898"/>
                    <a:pt x="3286" y="919"/>
                  </a:cubicBezTo>
                  <a:cubicBezTo>
                    <a:pt x="3159" y="1097"/>
                    <a:pt x="3044" y="1313"/>
                    <a:pt x="3031" y="1542"/>
                  </a:cubicBezTo>
                  <a:lnTo>
                    <a:pt x="2993" y="1542"/>
                  </a:lnTo>
                  <a:cubicBezTo>
                    <a:pt x="2764" y="1606"/>
                    <a:pt x="2535" y="1695"/>
                    <a:pt x="2357" y="1874"/>
                  </a:cubicBezTo>
                  <a:cubicBezTo>
                    <a:pt x="2140" y="2103"/>
                    <a:pt x="2000" y="2421"/>
                    <a:pt x="1847" y="2688"/>
                  </a:cubicBezTo>
                  <a:cubicBezTo>
                    <a:pt x="1529" y="3261"/>
                    <a:pt x="1236" y="3847"/>
                    <a:pt x="956" y="4458"/>
                  </a:cubicBezTo>
                  <a:cubicBezTo>
                    <a:pt x="676" y="5070"/>
                    <a:pt x="421" y="5706"/>
                    <a:pt x="217" y="6368"/>
                  </a:cubicBezTo>
                  <a:cubicBezTo>
                    <a:pt x="52" y="6852"/>
                    <a:pt x="1" y="7349"/>
                    <a:pt x="230" y="7845"/>
                  </a:cubicBezTo>
                  <a:cubicBezTo>
                    <a:pt x="620" y="8691"/>
                    <a:pt x="1564" y="9149"/>
                    <a:pt x="2480" y="9149"/>
                  </a:cubicBezTo>
                  <a:cubicBezTo>
                    <a:pt x="2640" y="9149"/>
                    <a:pt x="2799" y="9135"/>
                    <a:pt x="2955" y="9106"/>
                  </a:cubicBezTo>
                  <a:cubicBezTo>
                    <a:pt x="3184" y="9055"/>
                    <a:pt x="3375" y="8979"/>
                    <a:pt x="3554" y="8800"/>
                  </a:cubicBezTo>
                  <a:cubicBezTo>
                    <a:pt x="3757" y="8597"/>
                    <a:pt x="3923" y="8342"/>
                    <a:pt x="4063" y="8100"/>
                  </a:cubicBezTo>
                  <a:cubicBezTo>
                    <a:pt x="4432" y="7540"/>
                    <a:pt x="4738" y="6954"/>
                    <a:pt x="5056" y="6381"/>
                  </a:cubicBezTo>
                  <a:cubicBezTo>
                    <a:pt x="5387" y="5757"/>
                    <a:pt x="5769" y="5121"/>
                    <a:pt x="5998" y="4433"/>
                  </a:cubicBezTo>
                  <a:cubicBezTo>
                    <a:pt x="6151" y="3975"/>
                    <a:pt x="6228" y="3465"/>
                    <a:pt x="6011" y="3007"/>
                  </a:cubicBezTo>
                  <a:cubicBezTo>
                    <a:pt x="6024" y="2994"/>
                    <a:pt x="6037" y="2994"/>
                    <a:pt x="6037" y="2969"/>
                  </a:cubicBezTo>
                  <a:cubicBezTo>
                    <a:pt x="6164" y="2854"/>
                    <a:pt x="6266" y="2676"/>
                    <a:pt x="6240" y="2497"/>
                  </a:cubicBezTo>
                  <a:cubicBezTo>
                    <a:pt x="6266" y="2472"/>
                    <a:pt x="6291" y="2447"/>
                    <a:pt x="6317" y="2421"/>
                  </a:cubicBezTo>
                  <a:cubicBezTo>
                    <a:pt x="6406" y="2294"/>
                    <a:pt x="6482" y="2115"/>
                    <a:pt x="6520" y="1937"/>
                  </a:cubicBezTo>
                  <a:cubicBezTo>
                    <a:pt x="6559" y="1886"/>
                    <a:pt x="6610" y="1810"/>
                    <a:pt x="6635" y="1733"/>
                  </a:cubicBezTo>
                  <a:cubicBezTo>
                    <a:pt x="6673" y="1492"/>
                    <a:pt x="6559" y="1275"/>
                    <a:pt x="6444" y="1084"/>
                  </a:cubicBezTo>
                  <a:cubicBezTo>
                    <a:pt x="6075" y="537"/>
                    <a:pt x="5502" y="193"/>
                    <a:pt x="4865" y="91"/>
                  </a:cubicBezTo>
                  <a:lnTo>
                    <a:pt x="4827" y="91"/>
                  </a:lnTo>
                  <a:cubicBezTo>
                    <a:pt x="4678" y="40"/>
                    <a:pt x="4470" y="1"/>
                    <a:pt x="4267"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60" name="Google Shape;760;p43"/>
            <p:cNvSpPr/>
            <p:nvPr/>
          </p:nvSpPr>
          <p:spPr>
            <a:xfrm>
              <a:off x="5934825" y="2400413"/>
              <a:ext cx="25950" cy="16550"/>
            </a:xfrm>
            <a:custGeom>
              <a:avLst/>
              <a:gdLst/>
              <a:ahLst/>
              <a:cxnLst/>
              <a:rect b="b" l="l" r="r" t="t"/>
              <a:pathLst>
                <a:path extrusionOk="0" h="662" w="1038">
                  <a:moveTo>
                    <a:pt x="649" y="1"/>
                  </a:moveTo>
                  <a:cubicBezTo>
                    <a:pt x="628" y="1"/>
                    <a:pt x="606" y="4"/>
                    <a:pt x="583" y="11"/>
                  </a:cubicBezTo>
                  <a:cubicBezTo>
                    <a:pt x="354" y="100"/>
                    <a:pt x="86" y="355"/>
                    <a:pt x="10" y="572"/>
                  </a:cubicBezTo>
                  <a:cubicBezTo>
                    <a:pt x="1" y="617"/>
                    <a:pt x="30" y="662"/>
                    <a:pt x="66" y="662"/>
                  </a:cubicBezTo>
                  <a:cubicBezTo>
                    <a:pt x="81" y="662"/>
                    <a:pt x="97" y="654"/>
                    <a:pt x="112" y="635"/>
                  </a:cubicBezTo>
                  <a:cubicBezTo>
                    <a:pt x="252" y="495"/>
                    <a:pt x="328" y="330"/>
                    <a:pt x="506" y="202"/>
                  </a:cubicBezTo>
                  <a:cubicBezTo>
                    <a:pt x="536" y="183"/>
                    <a:pt x="565" y="156"/>
                    <a:pt x="606" y="156"/>
                  </a:cubicBezTo>
                  <a:cubicBezTo>
                    <a:pt x="618" y="156"/>
                    <a:pt x="632" y="158"/>
                    <a:pt x="646" y="164"/>
                  </a:cubicBezTo>
                  <a:cubicBezTo>
                    <a:pt x="723" y="164"/>
                    <a:pt x="748" y="190"/>
                    <a:pt x="774" y="253"/>
                  </a:cubicBezTo>
                  <a:cubicBezTo>
                    <a:pt x="837" y="330"/>
                    <a:pt x="888" y="419"/>
                    <a:pt x="965" y="482"/>
                  </a:cubicBezTo>
                  <a:cubicBezTo>
                    <a:pt x="980" y="490"/>
                    <a:pt x="992" y="493"/>
                    <a:pt x="1003" y="493"/>
                  </a:cubicBezTo>
                  <a:cubicBezTo>
                    <a:pt x="1027" y="493"/>
                    <a:pt x="1037" y="475"/>
                    <a:pt x="1028" y="457"/>
                  </a:cubicBezTo>
                  <a:cubicBezTo>
                    <a:pt x="982" y="307"/>
                    <a:pt x="853" y="1"/>
                    <a:pt x="649"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61" name="Google Shape;761;p43"/>
            <p:cNvSpPr/>
            <p:nvPr/>
          </p:nvSpPr>
          <p:spPr>
            <a:xfrm>
              <a:off x="5929725" y="2420188"/>
              <a:ext cx="11400" cy="20375"/>
            </a:xfrm>
            <a:custGeom>
              <a:avLst/>
              <a:gdLst/>
              <a:ahLst/>
              <a:cxnLst/>
              <a:rect b="b" l="l" r="r" t="t"/>
              <a:pathLst>
                <a:path extrusionOk="0" h="815" w="456">
                  <a:moveTo>
                    <a:pt x="418" y="0"/>
                  </a:moveTo>
                  <a:cubicBezTo>
                    <a:pt x="381" y="0"/>
                    <a:pt x="347" y="57"/>
                    <a:pt x="328" y="86"/>
                  </a:cubicBezTo>
                  <a:cubicBezTo>
                    <a:pt x="201" y="290"/>
                    <a:pt x="74" y="532"/>
                    <a:pt x="10" y="748"/>
                  </a:cubicBezTo>
                  <a:cubicBezTo>
                    <a:pt x="1" y="785"/>
                    <a:pt x="38" y="815"/>
                    <a:pt x="68" y="815"/>
                  </a:cubicBezTo>
                  <a:cubicBezTo>
                    <a:pt x="81" y="815"/>
                    <a:pt x="92" y="810"/>
                    <a:pt x="99" y="799"/>
                  </a:cubicBezTo>
                  <a:cubicBezTo>
                    <a:pt x="188" y="685"/>
                    <a:pt x="227" y="545"/>
                    <a:pt x="290" y="404"/>
                  </a:cubicBezTo>
                  <a:cubicBezTo>
                    <a:pt x="316" y="366"/>
                    <a:pt x="418" y="22"/>
                    <a:pt x="456" y="22"/>
                  </a:cubicBezTo>
                  <a:cubicBezTo>
                    <a:pt x="443" y="7"/>
                    <a:pt x="430" y="0"/>
                    <a:pt x="418"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62" name="Google Shape;762;p43"/>
            <p:cNvSpPr/>
            <p:nvPr/>
          </p:nvSpPr>
          <p:spPr>
            <a:xfrm>
              <a:off x="5889225" y="2443213"/>
              <a:ext cx="54600" cy="96050"/>
            </a:xfrm>
            <a:custGeom>
              <a:avLst/>
              <a:gdLst/>
              <a:ahLst/>
              <a:cxnLst/>
              <a:rect b="b" l="l" r="r" t="t"/>
              <a:pathLst>
                <a:path extrusionOk="0" h="3842" w="2184">
                  <a:moveTo>
                    <a:pt x="2142" y="1"/>
                  </a:moveTo>
                  <a:cubicBezTo>
                    <a:pt x="2135" y="1"/>
                    <a:pt x="2130" y="2"/>
                    <a:pt x="2127" y="6"/>
                  </a:cubicBezTo>
                  <a:cubicBezTo>
                    <a:pt x="1821" y="464"/>
                    <a:pt x="1515" y="935"/>
                    <a:pt x="1235" y="1406"/>
                  </a:cubicBezTo>
                  <a:cubicBezTo>
                    <a:pt x="942" y="1890"/>
                    <a:pt x="688" y="2374"/>
                    <a:pt x="433" y="2883"/>
                  </a:cubicBezTo>
                  <a:cubicBezTo>
                    <a:pt x="344" y="3062"/>
                    <a:pt x="0" y="3698"/>
                    <a:pt x="319" y="3826"/>
                  </a:cubicBezTo>
                  <a:cubicBezTo>
                    <a:pt x="349" y="3837"/>
                    <a:pt x="379" y="3842"/>
                    <a:pt x="409" y="3842"/>
                  </a:cubicBezTo>
                  <a:cubicBezTo>
                    <a:pt x="720" y="3842"/>
                    <a:pt x="948" y="3271"/>
                    <a:pt x="1006" y="3062"/>
                  </a:cubicBezTo>
                  <a:cubicBezTo>
                    <a:pt x="1014" y="3013"/>
                    <a:pt x="981" y="2990"/>
                    <a:pt x="942" y="2990"/>
                  </a:cubicBezTo>
                  <a:cubicBezTo>
                    <a:pt x="920" y="2990"/>
                    <a:pt x="897" y="2997"/>
                    <a:pt x="879" y="3011"/>
                  </a:cubicBezTo>
                  <a:cubicBezTo>
                    <a:pt x="790" y="3176"/>
                    <a:pt x="726" y="3329"/>
                    <a:pt x="624" y="3494"/>
                  </a:cubicBezTo>
                  <a:cubicBezTo>
                    <a:pt x="597" y="3568"/>
                    <a:pt x="564" y="3603"/>
                    <a:pt x="519" y="3603"/>
                  </a:cubicBezTo>
                  <a:cubicBezTo>
                    <a:pt x="479" y="3603"/>
                    <a:pt x="430" y="3574"/>
                    <a:pt x="369" y="3520"/>
                  </a:cubicBezTo>
                  <a:cubicBezTo>
                    <a:pt x="382" y="3482"/>
                    <a:pt x="382" y="3431"/>
                    <a:pt x="408" y="3380"/>
                  </a:cubicBezTo>
                  <a:cubicBezTo>
                    <a:pt x="433" y="3291"/>
                    <a:pt x="471" y="3202"/>
                    <a:pt x="497" y="3125"/>
                  </a:cubicBezTo>
                  <a:cubicBezTo>
                    <a:pt x="662" y="2781"/>
                    <a:pt x="853" y="2425"/>
                    <a:pt x="1019" y="2094"/>
                  </a:cubicBezTo>
                  <a:cubicBezTo>
                    <a:pt x="1388" y="1406"/>
                    <a:pt x="1757" y="706"/>
                    <a:pt x="2165" y="44"/>
                  </a:cubicBezTo>
                  <a:cubicBezTo>
                    <a:pt x="2184" y="15"/>
                    <a:pt x="2160" y="1"/>
                    <a:pt x="2142"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63" name="Google Shape;763;p43"/>
            <p:cNvSpPr/>
            <p:nvPr/>
          </p:nvSpPr>
          <p:spPr>
            <a:xfrm>
              <a:off x="5937700" y="2439763"/>
              <a:ext cx="43850" cy="79125"/>
            </a:xfrm>
            <a:custGeom>
              <a:avLst/>
              <a:gdLst/>
              <a:ahLst/>
              <a:cxnLst/>
              <a:rect b="b" l="l" r="r" t="t"/>
              <a:pathLst>
                <a:path extrusionOk="0" h="3165" w="1754">
                  <a:moveTo>
                    <a:pt x="1565" y="0"/>
                  </a:moveTo>
                  <a:cubicBezTo>
                    <a:pt x="1461" y="0"/>
                    <a:pt x="1342" y="94"/>
                    <a:pt x="1283" y="144"/>
                  </a:cubicBezTo>
                  <a:cubicBezTo>
                    <a:pt x="1143" y="271"/>
                    <a:pt x="1041" y="462"/>
                    <a:pt x="952" y="627"/>
                  </a:cubicBezTo>
                  <a:cubicBezTo>
                    <a:pt x="824" y="882"/>
                    <a:pt x="697" y="1137"/>
                    <a:pt x="582" y="1404"/>
                  </a:cubicBezTo>
                  <a:cubicBezTo>
                    <a:pt x="575" y="1436"/>
                    <a:pt x="596" y="1457"/>
                    <a:pt x="616" y="1457"/>
                  </a:cubicBezTo>
                  <a:cubicBezTo>
                    <a:pt x="629" y="1457"/>
                    <a:pt x="641" y="1449"/>
                    <a:pt x="646" y="1430"/>
                  </a:cubicBezTo>
                  <a:cubicBezTo>
                    <a:pt x="837" y="1073"/>
                    <a:pt x="1015" y="653"/>
                    <a:pt x="1270" y="335"/>
                  </a:cubicBezTo>
                  <a:cubicBezTo>
                    <a:pt x="1301" y="294"/>
                    <a:pt x="1406" y="154"/>
                    <a:pt x="1492" y="154"/>
                  </a:cubicBezTo>
                  <a:cubicBezTo>
                    <a:pt x="1513" y="154"/>
                    <a:pt x="1533" y="162"/>
                    <a:pt x="1550" y="182"/>
                  </a:cubicBezTo>
                  <a:cubicBezTo>
                    <a:pt x="1563" y="207"/>
                    <a:pt x="1474" y="462"/>
                    <a:pt x="1474" y="462"/>
                  </a:cubicBezTo>
                  <a:cubicBezTo>
                    <a:pt x="1410" y="653"/>
                    <a:pt x="1308" y="844"/>
                    <a:pt x="1206" y="1035"/>
                  </a:cubicBezTo>
                  <a:cubicBezTo>
                    <a:pt x="1015" y="1391"/>
                    <a:pt x="773" y="1710"/>
                    <a:pt x="570" y="2041"/>
                  </a:cubicBezTo>
                  <a:cubicBezTo>
                    <a:pt x="353" y="2372"/>
                    <a:pt x="124" y="2741"/>
                    <a:pt x="9" y="3123"/>
                  </a:cubicBezTo>
                  <a:cubicBezTo>
                    <a:pt x="1" y="3141"/>
                    <a:pt x="29" y="3165"/>
                    <a:pt x="55" y="3165"/>
                  </a:cubicBezTo>
                  <a:cubicBezTo>
                    <a:pt x="67" y="3165"/>
                    <a:pt x="78" y="3160"/>
                    <a:pt x="86" y="3149"/>
                  </a:cubicBezTo>
                  <a:cubicBezTo>
                    <a:pt x="251" y="2945"/>
                    <a:pt x="353" y="2703"/>
                    <a:pt x="468" y="2486"/>
                  </a:cubicBezTo>
                  <a:lnTo>
                    <a:pt x="901" y="1773"/>
                  </a:lnTo>
                  <a:cubicBezTo>
                    <a:pt x="1206" y="1328"/>
                    <a:pt x="1499" y="895"/>
                    <a:pt x="1652" y="398"/>
                  </a:cubicBezTo>
                  <a:cubicBezTo>
                    <a:pt x="1677" y="309"/>
                    <a:pt x="1754" y="118"/>
                    <a:pt x="1652" y="29"/>
                  </a:cubicBezTo>
                  <a:cubicBezTo>
                    <a:pt x="1626" y="8"/>
                    <a:pt x="1596" y="0"/>
                    <a:pt x="1565"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64" name="Google Shape;764;p43"/>
            <p:cNvSpPr/>
            <p:nvPr/>
          </p:nvSpPr>
          <p:spPr>
            <a:xfrm>
              <a:off x="5936325" y="2464963"/>
              <a:ext cx="68025" cy="99575"/>
            </a:xfrm>
            <a:custGeom>
              <a:avLst/>
              <a:gdLst/>
              <a:ahLst/>
              <a:cxnLst/>
              <a:rect b="b" l="l" r="r" t="t"/>
              <a:pathLst>
                <a:path extrusionOk="0" h="3983" w="2721">
                  <a:moveTo>
                    <a:pt x="2413" y="0"/>
                  </a:moveTo>
                  <a:cubicBezTo>
                    <a:pt x="2380" y="0"/>
                    <a:pt x="2340" y="9"/>
                    <a:pt x="2293" y="27"/>
                  </a:cubicBezTo>
                  <a:cubicBezTo>
                    <a:pt x="2102" y="103"/>
                    <a:pt x="1987" y="320"/>
                    <a:pt x="1911" y="485"/>
                  </a:cubicBezTo>
                  <a:cubicBezTo>
                    <a:pt x="1758" y="791"/>
                    <a:pt x="1618" y="1109"/>
                    <a:pt x="1491" y="1415"/>
                  </a:cubicBezTo>
                  <a:cubicBezTo>
                    <a:pt x="1223" y="2026"/>
                    <a:pt x="956" y="2650"/>
                    <a:pt x="650" y="3236"/>
                  </a:cubicBezTo>
                  <a:cubicBezTo>
                    <a:pt x="574" y="3388"/>
                    <a:pt x="510" y="3541"/>
                    <a:pt x="395" y="3681"/>
                  </a:cubicBezTo>
                  <a:cubicBezTo>
                    <a:pt x="375" y="3713"/>
                    <a:pt x="302" y="3812"/>
                    <a:pt x="242" y="3812"/>
                  </a:cubicBezTo>
                  <a:cubicBezTo>
                    <a:pt x="229" y="3812"/>
                    <a:pt x="216" y="3807"/>
                    <a:pt x="204" y="3796"/>
                  </a:cubicBezTo>
                  <a:cubicBezTo>
                    <a:pt x="179" y="3783"/>
                    <a:pt x="243" y="3579"/>
                    <a:pt x="243" y="3529"/>
                  </a:cubicBezTo>
                  <a:cubicBezTo>
                    <a:pt x="306" y="3172"/>
                    <a:pt x="408" y="2828"/>
                    <a:pt x="561" y="2497"/>
                  </a:cubicBezTo>
                  <a:cubicBezTo>
                    <a:pt x="570" y="2470"/>
                    <a:pt x="546" y="2449"/>
                    <a:pt x="527" y="2449"/>
                  </a:cubicBezTo>
                  <a:cubicBezTo>
                    <a:pt x="520" y="2449"/>
                    <a:pt x="514" y="2452"/>
                    <a:pt x="510" y="2459"/>
                  </a:cubicBezTo>
                  <a:cubicBezTo>
                    <a:pt x="370" y="2726"/>
                    <a:pt x="255" y="3019"/>
                    <a:pt x="179" y="3299"/>
                  </a:cubicBezTo>
                  <a:cubicBezTo>
                    <a:pt x="141" y="3452"/>
                    <a:pt x="1" y="3796"/>
                    <a:pt x="128" y="3936"/>
                  </a:cubicBezTo>
                  <a:cubicBezTo>
                    <a:pt x="159" y="3968"/>
                    <a:pt x="192" y="3983"/>
                    <a:pt x="227" y="3983"/>
                  </a:cubicBezTo>
                  <a:cubicBezTo>
                    <a:pt x="496" y="3983"/>
                    <a:pt x="861" y="3132"/>
                    <a:pt x="918" y="3019"/>
                  </a:cubicBezTo>
                  <a:cubicBezTo>
                    <a:pt x="1210" y="2433"/>
                    <a:pt x="1478" y="1810"/>
                    <a:pt x="1745" y="1198"/>
                  </a:cubicBezTo>
                  <a:cubicBezTo>
                    <a:pt x="1873" y="931"/>
                    <a:pt x="1974" y="625"/>
                    <a:pt x="2127" y="371"/>
                  </a:cubicBezTo>
                  <a:cubicBezTo>
                    <a:pt x="2171" y="316"/>
                    <a:pt x="2234" y="195"/>
                    <a:pt x="2315" y="195"/>
                  </a:cubicBezTo>
                  <a:cubicBezTo>
                    <a:pt x="2329" y="195"/>
                    <a:pt x="2342" y="198"/>
                    <a:pt x="2356" y="205"/>
                  </a:cubicBezTo>
                  <a:cubicBezTo>
                    <a:pt x="2420" y="205"/>
                    <a:pt x="2433" y="231"/>
                    <a:pt x="2382" y="282"/>
                  </a:cubicBezTo>
                  <a:cubicBezTo>
                    <a:pt x="2369" y="332"/>
                    <a:pt x="2356" y="396"/>
                    <a:pt x="2344" y="434"/>
                  </a:cubicBezTo>
                  <a:cubicBezTo>
                    <a:pt x="2293" y="562"/>
                    <a:pt x="2216" y="676"/>
                    <a:pt x="2178" y="816"/>
                  </a:cubicBezTo>
                  <a:cubicBezTo>
                    <a:pt x="2168" y="855"/>
                    <a:pt x="2203" y="872"/>
                    <a:pt x="2232" y="872"/>
                  </a:cubicBezTo>
                  <a:cubicBezTo>
                    <a:pt x="2240" y="872"/>
                    <a:pt x="2249" y="870"/>
                    <a:pt x="2255" y="867"/>
                  </a:cubicBezTo>
                  <a:cubicBezTo>
                    <a:pt x="2404" y="741"/>
                    <a:pt x="2720" y="0"/>
                    <a:pt x="2413"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65" name="Google Shape;765;p43"/>
            <p:cNvSpPr/>
            <p:nvPr/>
          </p:nvSpPr>
          <p:spPr>
            <a:xfrm>
              <a:off x="6008600" y="2443338"/>
              <a:ext cx="12750" cy="32575"/>
            </a:xfrm>
            <a:custGeom>
              <a:avLst/>
              <a:gdLst/>
              <a:ahLst/>
              <a:cxnLst/>
              <a:rect b="b" l="l" r="r" t="t"/>
              <a:pathLst>
                <a:path extrusionOk="0" h="1303" w="510">
                  <a:moveTo>
                    <a:pt x="457" y="0"/>
                  </a:moveTo>
                  <a:cubicBezTo>
                    <a:pt x="447" y="0"/>
                    <a:pt x="438" y="4"/>
                    <a:pt x="433" y="13"/>
                  </a:cubicBezTo>
                  <a:cubicBezTo>
                    <a:pt x="395" y="77"/>
                    <a:pt x="395" y="141"/>
                    <a:pt x="382" y="230"/>
                  </a:cubicBezTo>
                  <a:cubicBezTo>
                    <a:pt x="369" y="395"/>
                    <a:pt x="369" y="561"/>
                    <a:pt x="293" y="714"/>
                  </a:cubicBezTo>
                  <a:cubicBezTo>
                    <a:pt x="217" y="892"/>
                    <a:pt x="0" y="1057"/>
                    <a:pt x="26" y="1261"/>
                  </a:cubicBezTo>
                  <a:cubicBezTo>
                    <a:pt x="26" y="1284"/>
                    <a:pt x="53" y="1302"/>
                    <a:pt x="78" y="1302"/>
                  </a:cubicBezTo>
                  <a:cubicBezTo>
                    <a:pt x="94" y="1302"/>
                    <a:pt x="110" y="1294"/>
                    <a:pt x="115" y="1274"/>
                  </a:cubicBezTo>
                  <a:cubicBezTo>
                    <a:pt x="229" y="1070"/>
                    <a:pt x="369" y="892"/>
                    <a:pt x="446" y="650"/>
                  </a:cubicBezTo>
                  <a:cubicBezTo>
                    <a:pt x="510" y="446"/>
                    <a:pt x="484" y="242"/>
                    <a:pt x="497" y="39"/>
                  </a:cubicBezTo>
                  <a:cubicBezTo>
                    <a:pt x="497" y="14"/>
                    <a:pt x="476" y="0"/>
                    <a:pt x="457"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66" name="Google Shape;766;p43"/>
            <p:cNvSpPr/>
            <p:nvPr/>
          </p:nvSpPr>
          <p:spPr>
            <a:xfrm>
              <a:off x="5995850" y="2371963"/>
              <a:ext cx="7350" cy="6150"/>
            </a:xfrm>
            <a:custGeom>
              <a:avLst/>
              <a:gdLst/>
              <a:ahLst/>
              <a:cxnLst/>
              <a:rect b="b" l="l" r="r" t="t"/>
              <a:pathLst>
                <a:path extrusionOk="0" h="246" w="294">
                  <a:moveTo>
                    <a:pt x="104" y="1"/>
                  </a:moveTo>
                  <a:cubicBezTo>
                    <a:pt x="77" y="1"/>
                    <a:pt x="37" y="32"/>
                    <a:pt x="26" y="54"/>
                  </a:cubicBezTo>
                  <a:cubicBezTo>
                    <a:pt x="1" y="92"/>
                    <a:pt x="26" y="131"/>
                    <a:pt x="39" y="156"/>
                  </a:cubicBezTo>
                  <a:lnTo>
                    <a:pt x="90" y="194"/>
                  </a:lnTo>
                  <a:cubicBezTo>
                    <a:pt x="103" y="220"/>
                    <a:pt x="128" y="232"/>
                    <a:pt x="166" y="245"/>
                  </a:cubicBezTo>
                  <a:cubicBezTo>
                    <a:pt x="243" y="245"/>
                    <a:pt x="294" y="182"/>
                    <a:pt x="281" y="131"/>
                  </a:cubicBezTo>
                  <a:cubicBezTo>
                    <a:pt x="256" y="67"/>
                    <a:pt x="179" y="29"/>
                    <a:pt x="115" y="3"/>
                  </a:cubicBezTo>
                  <a:cubicBezTo>
                    <a:pt x="112" y="2"/>
                    <a:pt x="108" y="1"/>
                    <a:pt x="104"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67" name="Google Shape;767;p43"/>
            <p:cNvSpPr/>
            <p:nvPr/>
          </p:nvSpPr>
          <p:spPr>
            <a:xfrm>
              <a:off x="6008700" y="2379238"/>
              <a:ext cx="7875" cy="6225"/>
            </a:xfrm>
            <a:custGeom>
              <a:avLst/>
              <a:gdLst/>
              <a:ahLst/>
              <a:cxnLst/>
              <a:rect b="b" l="l" r="r" t="t"/>
              <a:pathLst>
                <a:path extrusionOk="0" h="249" w="315">
                  <a:moveTo>
                    <a:pt x="113" y="1"/>
                  </a:moveTo>
                  <a:cubicBezTo>
                    <a:pt x="56" y="1"/>
                    <a:pt x="1" y="76"/>
                    <a:pt x="34" y="132"/>
                  </a:cubicBezTo>
                  <a:cubicBezTo>
                    <a:pt x="47" y="158"/>
                    <a:pt x="60" y="196"/>
                    <a:pt x="98" y="209"/>
                  </a:cubicBezTo>
                  <a:cubicBezTo>
                    <a:pt x="111" y="209"/>
                    <a:pt x="124" y="222"/>
                    <a:pt x="136" y="222"/>
                  </a:cubicBezTo>
                  <a:cubicBezTo>
                    <a:pt x="169" y="240"/>
                    <a:pt x="198" y="249"/>
                    <a:pt x="223" y="249"/>
                  </a:cubicBezTo>
                  <a:cubicBezTo>
                    <a:pt x="265" y="249"/>
                    <a:pt x="294" y="224"/>
                    <a:pt x="302" y="183"/>
                  </a:cubicBezTo>
                  <a:cubicBezTo>
                    <a:pt x="315" y="82"/>
                    <a:pt x="225" y="18"/>
                    <a:pt x="136" y="5"/>
                  </a:cubicBezTo>
                  <a:cubicBezTo>
                    <a:pt x="129" y="2"/>
                    <a:pt x="121" y="1"/>
                    <a:pt x="113"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68" name="Google Shape;768;p43"/>
            <p:cNvSpPr/>
            <p:nvPr/>
          </p:nvSpPr>
          <p:spPr>
            <a:xfrm>
              <a:off x="6022925" y="2382863"/>
              <a:ext cx="7025" cy="4900"/>
            </a:xfrm>
            <a:custGeom>
              <a:avLst/>
              <a:gdLst/>
              <a:ahLst/>
              <a:cxnLst/>
              <a:rect b="b" l="l" r="r" t="t"/>
              <a:pathLst>
                <a:path extrusionOk="0" h="196" w="281">
                  <a:moveTo>
                    <a:pt x="89" y="0"/>
                  </a:moveTo>
                  <a:cubicBezTo>
                    <a:pt x="51" y="0"/>
                    <a:pt x="38" y="38"/>
                    <a:pt x="13" y="64"/>
                  </a:cubicBezTo>
                  <a:cubicBezTo>
                    <a:pt x="0" y="77"/>
                    <a:pt x="0" y="115"/>
                    <a:pt x="0" y="128"/>
                  </a:cubicBezTo>
                  <a:cubicBezTo>
                    <a:pt x="10" y="177"/>
                    <a:pt x="66" y="196"/>
                    <a:pt x="120" y="196"/>
                  </a:cubicBezTo>
                  <a:cubicBezTo>
                    <a:pt x="136" y="196"/>
                    <a:pt x="151" y="194"/>
                    <a:pt x="166" y="191"/>
                  </a:cubicBezTo>
                  <a:cubicBezTo>
                    <a:pt x="229" y="191"/>
                    <a:pt x="280" y="115"/>
                    <a:pt x="242" y="51"/>
                  </a:cubicBezTo>
                  <a:cubicBezTo>
                    <a:pt x="229" y="13"/>
                    <a:pt x="191" y="0"/>
                    <a:pt x="166"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69" name="Google Shape;769;p43"/>
            <p:cNvSpPr/>
            <p:nvPr/>
          </p:nvSpPr>
          <p:spPr>
            <a:xfrm>
              <a:off x="6017825" y="2374263"/>
              <a:ext cx="6400" cy="5425"/>
            </a:xfrm>
            <a:custGeom>
              <a:avLst/>
              <a:gdLst/>
              <a:ahLst/>
              <a:cxnLst/>
              <a:rect b="b" l="l" r="r" t="t"/>
              <a:pathLst>
                <a:path extrusionOk="0" h="217" w="256">
                  <a:moveTo>
                    <a:pt x="102" y="0"/>
                  </a:moveTo>
                  <a:cubicBezTo>
                    <a:pt x="51" y="0"/>
                    <a:pt x="13" y="39"/>
                    <a:pt x="0" y="77"/>
                  </a:cubicBezTo>
                  <a:cubicBezTo>
                    <a:pt x="0" y="128"/>
                    <a:pt x="13" y="166"/>
                    <a:pt x="51" y="191"/>
                  </a:cubicBezTo>
                  <a:cubicBezTo>
                    <a:pt x="64" y="191"/>
                    <a:pt x="64" y="191"/>
                    <a:pt x="77" y="204"/>
                  </a:cubicBezTo>
                  <a:cubicBezTo>
                    <a:pt x="102" y="217"/>
                    <a:pt x="115" y="217"/>
                    <a:pt x="128" y="217"/>
                  </a:cubicBezTo>
                  <a:cubicBezTo>
                    <a:pt x="179" y="217"/>
                    <a:pt x="204" y="204"/>
                    <a:pt x="242" y="166"/>
                  </a:cubicBezTo>
                  <a:cubicBezTo>
                    <a:pt x="255" y="128"/>
                    <a:pt x="255" y="77"/>
                    <a:pt x="230" y="39"/>
                  </a:cubicBezTo>
                  <a:cubicBezTo>
                    <a:pt x="191" y="13"/>
                    <a:pt x="141" y="0"/>
                    <a:pt x="10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70" name="Google Shape;770;p43"/>
            <p:cNvSpPr/>
            <p:nvPr/>
          </p:nvSpPr>
          <p:spPr>
            <a:xfrm>
              <a:off x="6005100" y="2369113"/>
              <a:ext cx="7025" cy="5500"/>
            </a:xfrm>
            <a:custGeom>
              <a:avLst/>
              <a:gdLst/>
              <a:ahLst/>
              <a:cxnLst/>
              <a:rect b="b" l="l" r="r" t="t"/>
              <a:pathLst>
                <a:path extrusionOk="0" h="220" w="281">
                  <a:moveTo>
                    <a:pt x="136" y="0"/>
                  </a:moveTo>
                  <a:cubicBezTo>
                    <a:pt x="114" y="0"/>
                    <a:pt x="94" y="5"/>
                    <a:pt x="77" y="15"/>
                  </a:cubicBezTo>
                  <a:cubicBezTo>
                    <a:pt x="38" y="28"/>
                    <a:pt x="0" y="92"/>
                    <a:pt x="13" y="143"/>
                  </a:cubicBezTo>
                  <a:cubicBezTo>
                    <a:pt x="26" y="181"/>
                    <a:pt x="77" y="219"/>
                    <a:pt x="127" y="219"/>
                  </a:cubicBezTo>
                  <a:cubicBezTo>
                    <a:pt x="140" y="219"/>
                    <a:pt x="166" y="219"/>
                    <a:pt x="166" y="206"/>
                  </a:cubicBezTo>
                  <a:lnTo>
                    <a:pt x="204" y="206"/>
                  </a:lnTo>
                  <a:cubicBezTo>
                    <a:pt x="268" y="181"/>
                    <a:pt x="280" y="143"/>
                    <a:pt x="268" y="92"/>
                  </a:cubicBezTo>
                  <a:cubicBezTo>
                    <a:pt x="258" y="36"/>
                    <a:pt x="194" y="0"/>
                    <a:pt x="136"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71" name="Google Shape;771;p43"/>
            <p:cNvSpPr/>
            <p:nvPr/>
          </p:nvSpPr>
          <p:spPr>
            <a:xfrm>
              <a:off x="5992050" y="2361863"/>
              <a:ext cx="7650" cy="6475"/>
            </a:xfrm>
            <a:custGeom>
              <a:avLst/>
              <a:gdLst/>
              <a:ahLst/>
              <a:cxnLst/>
              <a:rect b="b" l="l" r="r" t="t"/>
              <a:pathLst>
                <a:path extrusionOk="0" h="259" w="306">
                  <a:moveTo>
                    <a:pt x="125" y="0"/>
                  </a:moveTo>
                  <a:cubicBezTo>
                    <a:pt x="79" y="0"/>
                    <a:pt x="35" y="19"/>
                    <a:pt x="13" y="63"/>
                  </a:cubicBezTo>
                  <a:cubicBezTo>
                    <a:pt x="0" y="89"/>
                    <a:pt x="0" y="127"/>
                    <a:pt x="13" y="153"/>
                  </a:cubicBezTo>
                  <a:cubicBezTo>
                    <a:pt x="13" y="191"/>
                    <a:pt x="51" y="216"/>
                    <a:pt x="76" y="242"/>
                  </a:cubicBezTo>
                  <a:cubicBezTo>
                    <a:pt x="98" y="252"/>
                    <a:pt x="123" y="258"/>
                    <a:pt x="148" y="258"/>
                  </a:cubicBezTo>
                  <a:cubicBezTo>
                    <a:pt x="184" y="258"/>
                    <a:pt x="220" y="246"/>
                    <a:pt x="242" y="216"/>
                  </a:cubicBezTo>
                  <a:cubicBezTo>
                    <a:pt x="306" y="153"/>
                    <a:pt x="280" y="76"/>
                    <a:pt x="217" y="25"/>
                  </a:cubicBezTo>
                  <a:cubicBezTo>
                    <a:pt x="190" y="9"/>
                    <a:pt x="157" y="0"/>
                    <a:pt x="125"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72" name="Google Shape;772;p43"/>
            <p:cNvSpPr/>
            <p:nvPr/>
          </p:nvSpPr>
          <p:spPr>
            <a:xfrm>
              <a:off x="5983750" y="2362363"/>
              <a:ext cx="5125" cy="5600"/>
            </a:xfrm>
            <a:custGeom>
              <a:avLst/>
              <a:gdLst/>
              <a:ahLst/>
              <a:cxnLst/>
              <a:rect b="b" l="l" r="r" t="t"/>
              <a:pathLst>
                <a:path extrusionOk="0" h="224" w="205">
                  <a:moveTo>
                    <a:pt x="111" y="0"/>
                  </a:moveTo>
                  <a:cubicBezTo>
                    <a:pt x="83" y="0"/>
                    <a:pt x="58" y="12"/>
                    <a:pt x="39" y="31"/>
                  </a:cubicBezTo>
                  <a:cubicBezTo>
                    <a:pt x="26" y="43"/>
                    <a:pt x="26" y="56"/>
                    <a:pt x="26" y="69"/>
                  </a:cubicBezTo>
                  <a:lnTo>
                    <a:pt x="14" y="94"/>
                  </a:lnTo>
                  <a:cubicBezTo>
                    <a:pt x="1" y="120"/>
                    <a:pt x="1" y="158"/>
                    <a:pt x="14" y="171"/>
                  </a:cubicBezTo>
                  <a:cubicBezTo>
                    <a:pt x="26" y="196"/>
                    <a:pt x="77" y="222"/>
                    <a:pt x="128" y="222"/>
                  </a:cubicBezTo>
                  <a:cubicBezTo>
                    <a:pt x="132" y="223"/>
                    <a:pt x="136" y="224"/>
                    <a:pt x="140" y="224"/>
                  </a:cubicBezTo>
                  <a:cubicBezTo>
                    <a:pt x="174" y="224"/>
                    <a:pt x="205" y="177"/>
                    <a:pt x="205" y="120"/>
                  </a:cubicBezTo>
                  <a:cubicBezTo>
                    <a:pt x="205" y="69"/>
                    <a:pt x="167" y="43"/>
                    <a:pt x="141" y="5"/>
                  </a:cubicBezTo>
                  <a:cubicBezTo>
                    <a:pt x="131" y="2"/>
                    <a:pt x="121" y="0"/>
                    <a:pt x="111"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73" name="Google Shape;773;p43"/>
            <p:cNvSpPr/>
            <p:nvPr/>
          </p:nvSpPr>
          <p:spPr>
            <a:xfrm>
              <a:off x="5999050" y="2358163"/>
              <a:ext cx="7025" cy="5050"/>
            </a:xfrm>
            <a:custGeom>
              <a:avLst/>
              <a:gdLst/>
              <a:ahLst/>
              <a:cxnLst/>
              <a:rect b="b" l="l" r="r" t="t"/>
              <a:pathLst>
                <a:path extrusionOk="0" h="202" w="281">
                  <a:moveTo>
                    <a:pt x="138" y="0"/>
                  </a:moveTo>
                  <a:cubicBezTo>
                    <a:pt x="114" y="0"/>
                    <a:pt x="88" y="7"/>
                    <a:pt x="64" y="20"/>
                  </a:cubicBezTo>
                  <a:cubicBezTo>
                    <a:pt x="26" y="46"/>
                    <a:pt x="0" y="135"/>
                    <a:pt x="51" y="161"/>
                  </a:cubicBezTo>
                  <a:cubicBezTo>
                    <a:pt x="89" y="173"/>
                    <a:pt x="115" y="199"/>
                    <a:pt x="153" y="199"/>
                  </a:cubicBezTo>
                  <a:cubicBezTo>
                    <a:pt x="158" y="200"/>
                    <a:pt x="164" y="201"/>
                    <a:pt x="170" y="201"/>
                  </a:cubicBezTo>
                  <a:cubicBezTo>
                    <a:pt x="213" y="201"/>
                    <a:pt x="280" y="165"/>
                    <a:pt x="280" y="110"/>
                  </a:cubicBezTo>
                  <a:cubicBezTo>
                    <a:pt x="262" y="45"/>
                    <a:pt x="203" y="0"/>
                    <a:pt x="138"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74" name="Google Shape;774;p43"/>
            <p:cNvSpPr/>
            <p:nvPr/>
          </p:nvSpPr>
          <p:spPr>
            <a:xfrm>
              <a:off x="6010175" y="2362288"/>
              <a:ext cx="5450" cy="4450"/>
            </a:xfrm>
            <a:custGeom>
              <a:avLst/>
              <a:gdLst/>
              <a:ahLst/>
              <a:cxnLst/>
              <a:rect b="b" l="l" r="r" t="t"/>
              <a:pathLst>
                <a:path extrusionOk="0" h="178" w="218">
                  <a:moveTo>
                    <a:pt x="112" y="1"/>
                  </a:moveTo>
                  <a:cubicBezTo>
                    <a:pt x="82" y="1"/>
                    <a:pt x="55" y="10"/>
                    <a:pt x="39" y="34"/>
                  </a:cubicBezTo>
                  <a:cubicBezTo>
                    <a:pt x="1" y="59"/>
                    <a:pt x="26" y="97"/>
                    <a:pt x="39" y="123"/>
                  </a:cubicBezTo>
                  <a:cubicBezTo>
                    <a:pt x="50" y="154"/>
                    <a:pt x="86" y="177"/>
                    <a:pt x="127" y="177"/>
                  </a:cubicBezTo>
                  <a:cubicBezTo>
                    <a:pt x="136" y="177"/>
                    <a:pt x="145" y="176"/>
                    <a:pt x="154" y="174"/>
                  </a:cubicBezTo>
                  <a:cubicBezTo>
                    <a:pt x="154" y="174"/>
                    <a:pt x="166" y="174"/>
                    <a:pt x="166" y="161"/>
                  </a:cubicBezTo>
                  <a:cubicBezTo>
                    <a:pt x="179" y="161"/>
                    <a:pt x="192" y="136"/>
                    <a:pt x="192" y="136"/>
                  </a:cubicBezTo>
                  <a:cubicBezTo>
                    <a:pt x="217" y="123"/>
                    <a:pt x="217" y="123"/>
                    <a:pt x="217" y="110"/>
                  </a:cubicBezTo>
                  <a:lnTo>
                    <a:pt x="217" y="72"/>
                  </a:lnTo>
                  <a:cubicBezTo>
                    <a:pt x="217" y="46"/>
                    <a:pt x="192" y="8"/>
                    <a:pt x="166" y="8"/>
                  </a:cubicBezTo>
                  <a:cubicBezTo>
                    <a:pt x="148" y="4"/>
                    <a:pt x="129" y="1"/>
                    <a:pt x="112"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75" name="Google Shape;775;p43"/>
            <p:cNvSpPr/>
            <p:nvPr/>
          </p:nvSpPr>
          <p:spPr>
            <a:xfrm>
              <a:off x="6019425" y="2367188"/>
              <a:ext cx="5100" cy="4350"/>
            </a:xfrm>
            <a:custGeom>
              <a:avLst/>
              <a:gdLst/>
              <a:ahLst/>
              <a:cxnLst/>
              <a:rect b="b" l="l" r="r" t="t"/>
              <a:pathLst>
                <a:path extrusionOk="0" h="174" w="204">
                  <a:moveTo>
                    <a:pt x="97" y="1"/>
                  </a:moveTo>
                  <a:cubicBezTo>
                    <a:pt x="90" y="1"/>
                    <a:pt x="83" y="2"/>
                    <a:pt x="77" y="3"/>
                  </a:cubicBezTo>
                  <a:cubicBezTo>
                    <a:pt x="13" y="29"/>
                    <a:pt x="0" y="105"/>
                    <a:pt x="38" y="131"/>
                  </a:cubicBezTo>
                  <a:cubicBezTo>
                    <a:pt x="57" y="159"/>
                    <a:pt x="84" y="174"/>
                    <a:pt x="112" y="174"/>
                  </a:cubicBezTo>
                  <a:cubicBezTo>
                    <a:pt x="121" y="174"/>
                    <a:pt x="131" y="172"/>
                    <a:pt x="140" y="169"/>
                  </a:cubicBezTo>
                  <a:lnTo>
                    <a:pt x="166" y="169"/>
                  </a:lnTo>
                  <a:cubicBezTo>
                    <a:pt x="178" y="169"/>
                    <a:pt x="191" y="169"/>
                    <a:pt x="204" y="156"/>
                  </a:cubicBezTo>
                  <a:lnTo>
                    <a:pt x="204" y="118"/>
                  </a:lnTo>
                  <a:cubicBezTo>
                    <a:pt x="204" y="92"/>
                    <a:pt x="204" y="67"/>
                    <a:pt x="191" y="54"/>
                  </a:cubicBezTo>
                  <a:cubicBezTo>
                    <a:pt x="180" y="32"/>
                    <a:pt x="141" y="1"/>
                    <a:pt x="97"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76" name="Google Shape;776;p43"/>
            <p:cNvSpPr/>
            <p:nvPr/>
          </p:nvSpPr>
          <p:spPr>
            <a:xfrm>
              <a:off x="6028325" y="2374838"/>
              <a:ext cx="4175" cy="4650"/>
            </a:xfrm>
            <a:custGeom>
              <a:avLst/>
              <a:gdLst/>
              <a:ahLst/>
              <a:cxnLst/>
              <a:rect b="b" l="l" r="r" t="t"/>
              <a:pathLst>
                <a:path extrusionOk="0" h="186" w="167">
                  <a:moveTo>
                    <a:pt x="74" y="1"/>
                  </a:moveTo>
                  <a:cubicBezTo>
                    <a:pt x="31" y="1"/>
                    <a:pt x="1" y="44"/>
                    <a:pt x="1" y="67"/>
                  </a:cubicBezTo>
                  <a:cubicBezTo>
                    <a:pt x="1" y="79"/>
                    <a:pt x="1" y="105"/>
                    <a:pt x="13" y="130"/>
                  </a:cubicBezTo>
                  <a:cubicBezTo>
                    <a:pt x="13" y="143"/>
                    <a:pt x="26" y="181"/>
                    <a:pt x="39" y="181"/>
                  </a:cubicBezTo>
                  <a:cubicBezTo>
                    <a:pt x="51" y="184"/>
                    <a:pt x="63" y="186"/>
                    <a:pt x="75" y="186"/>
                  </a:cubicBezTo>
                  <a:cubicBezTo>
                    <a:pt x="112" y="186"/>
                    <a:pt x="147" y="169"/>
                    <a:pt x="166" y="130"/>
                  </a:cubicBezTo>
                  <a:lnTo>
                    <a:pt x="166" y="67"/>
                  </a:lnTo>
                  <a:cubicBezTo>
                    <a:pt x="153" y="41"/>
                    <a:pt x="141" y="16"/>
                    <a:pt x="90" y="3"/>
                  </a:cubicBezTo>
                  <a:cubicBezTo>
                    <a:pt x="84" y="1"/>
                    <a:pt x="79" y="1"/>
                    <a:pt x="74"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77" name="Google Shape;777;p43"/>
            <p:cNvSpPr/>
            <p:nvPr/>
          </p:nvSpPr>
          <p:spPr>
            <a:xfrm>
              <a:off x="5988225" y="2356063"/>
              <a:ext cx="5100" cy="4225"/>
            </a:xfrm>
            <a:custGeom>
              <a:avLst/>
              <a:gdLst/>
              <a:ahLst/>
              <a:cxnLst/>
              <a:rect b="b" l="l" r="r" t="t"/>
              <a:pathLst>
                <a:path extrusionOk="0" h="169" w="204">
                  <a:moveTo>
                    <a:pt x="99" y="0"/>
                  </a:moveTo>
                  <a:cubicBezTo>
                    <a:pt x="63" y="0"/>
                    <a:pt x="22" y="33"/>
                    <a:pt x="0" y="66"/>
                  </a:cubicBezTo>
                  <a:cubicBezTo>
                    <a:pt x="0" y="104"/>
                    <a:pt x="26" y="130"/>
                    <a:pt x="38" y="155"/>
                  </a:cubicBezTo>
                  <a:cubicBezTo>
                    <a:pt x="51" y="168"/>
                    <a:pt x="77" y="168"/>
                    <a:pt x="89" y="168"/>
                  </a:cubicBezTo>
                  <a:cubicBezTo>
                    <a:pt x="115" y="168"/>
                    <a:pt x="128" y="155"/>
                    <a:pt x="153" y="130"/>
                  </a:cubicBezTo>
                  <a:cubicBezTo>
                    <a:pt x="153" y="130"/>
                    <a:pt x="166" y="130"/>
                    <a:pt x="166" y="117"/>
                  </a:cubicBezTo>
                  <a:cubicBezTo>
                    <a:pt x="204" y="92"/>
                    <a:pt x="166" y="28"/>
                    <a:pt x="115" y="3"/>
                  </a:cubicBezTo>
                  <a:cubicBezTo>
                    <a:pt x="110" y="1"/>
                    <a:pt x="104" y="0"/>
                    <a:pt x="99"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grpSp>
        <p:nvGrpSpPr>
          <p:cNvPr id="109" name="Google Shape;2018;p66"/>
          <p:cNvGrpSpPr/>
          <p:nvPr/>
        </p:nvGrpSpPr>
        <p:grpSpPr>
          <a:xfrm rot="19255835">
            <a:off x="10564667" y="407824"/>
            <a:ext cx="856572" cy="1265627"/>
            <a:chOff x="5374355" y="3421690"/>
            <a:chExt cx="360166" cy="532164"/>
          </a:xfrm>
        </p:grpSpPr>
        <p:sp>
          <p:nvSpPr>
            <p:cNvPr id="110" name="Google Shape;2019;p66"/>
            <p:cNvSpPr/>
            <p:nvPr/>
          </p:nvSpPr>
          <p:spPr>
            <a:xfrm>
              <a:off x="5374355" y="3421690"/>
              <a:ext cx="360166" cy="389817"/>
            </a:xfrm>
            <a:custGeom>
              <a:avLst/>
              <a:gdLst/>
              <a:ahLst/>
              <a:cxnLst/>
              <a:rect b="b" l="l" r="r" t="t"/>
              <a:pathLst>
                <a:path extrusionOk="0" h="10557" w="9754">
                  <a:moveTo>
                    <a:pt x="5209" y="392"/>
                  </a:moveTo>
                  <a:cubicBezTo>
                    <a:pt x="5331" y="392"/>
                    <a:pt x="5455" y="397"/>
                    <a:pt x="5577" y="405"/>
                  </a:cubicBezTo>
                  <a:cubicBezTo>
                    <a:pt x="5959" y="443"/>
                    <a:pt x="6354" y="520"/>
                    <a:pt x="6711" y="634"/>
                  </a:cubicBezTo>
                  <a:cubicBezTo>
                    <a:pt x="7449" y="876"/>
                    <a:pt x="8175" y="1144"/>
                    <a:pt x="8799" y="1577"/>
                  </a:cubicBezTo>
                  <a:cubicBezTo>
                    <a:pt x="9105" y="1793"/>
                    <a:pt x="9372" y="2086"/>
                    <a:pt x="9448" y="2430"/>
                  </a:cubicBezTo>
                  <a:cubicBezTo>
                    <a:pt x="9487" y="2532"/>
                    <a:pt x="9487" y="2608"/>
                    <a:pt x="9487" y="2697"/>
                  </a:cubicBezTo>
                  <a:lnTo>
                    <a:pt x="9474" y="2990"/>
                  </a:lnTo>
                  <a:cubicBezTo>
                    <a:pt x="9448" y="3181"/>
                    <a:pt x="9423" y="3372"/>
                    <a:pt x="9385" y="3563"/>
                  </a:cubicBezTo>
                  <a:cubicBezTo>
                    <a:pt x="9245" y="4340"/>
                    <a:pt x="9003" y="5104"/>
                    <a:pt x="8774" y="5855"/>
                  </a:cubicBezTo>
                  <a:cubicBezTo>
                    <a:pt x="8659" y="6237"/>
                    <a:pt x="8532" y="6606"/>
                    <a:pt x="8404" y="6988"/>
                  </a:cubicBezTo>
                  <a:cubicBezTo>
                    <a:pt x="8277" y="7370"/>
                    <a:pt x="8150" y="7727"/>
                    <a:pt x="8022" y="8109"/>
                  </a:cubicBezTo>
                  <a:lnTo>
                    <a:pt x="7640" y="9242"/>
                  </a:lnTo>
                  <a:lnTo>
                    <a:pt x="7449" y="9802"/>
                  </a:lnTo>
                  <a:lnTo>
                    <a:pt x="7347" y="10083"/>
                  </a:lnTo>
                  <a:lnTo>
                    <a:pt x="7309" y="10235"/>
                  </a:lnTo>
                  <a:lnTo>
                    <a:pt x="7271" y="10299"/>
                  </a:lnTo>
                  <a:cubicBezTo>
                    <a:pt x="7258" y="10312"/>
                    <a:pt x="7271" y="10312"/>
                    <a:pt x="7271" y="10325"/>
                  </a:cubicBezTo>
                  <a:cubicBezTo>
                    <a:pt x="7016" y="10312"/>
                    <a:pt x="6813" y="10312"/>
                    <a:pt x="6545" y="10299"/>
                  </a:cubicBezTo>
                  <a:cubicBezTo>
                    <a:pt x="6291" y="10299"/>
                    <a:pt x="6036" y="10235"/>
                    <a:pt x="5781" y="10197"/>
                  </a:cubicBezTo>
                  <a:cubicBezTo>
                    <a:pt x="5285" y="10108"/>
                    <a:pt x="4788" y="9955"/>
                    <a:pt x="4291" y="9802"/>
                  </a:cubicBezTo>
                  <a:cubicBezTo>
                    <a:pt x="3807" y="9624"/>
                    <a:pt x="3324" y="9433"/>
                    <a:pt x="2865" y="9217"/>
                  </a:cubicBezTo>
                  <a:cubicBezTo>
                    <a:pt x="2423" y="8995"/>
                    <a:pt x="1956" y="8786"/>
                    <a:pt x="1524" y="8554"/>
                  </a:cubicBezTo>
                  <a:lnTo>
                    <a:pt x="1524" y="8554"/>
                  </a:lnTo>
                  <a:cubicBezTo>
                    <a:pt x="1330" y="7975"/>
                    <a:pt x="1137" y="7417"/>
                    <a:pt x="968" y="6836"/>
                  </a:cubicBezTo>
                  <a:cubicBezTo>
                    <a:pt x="879" y="6543"/>
                    <a:pt x="790" y="6250"/>
                    <a:pt x="701" y="5932"/>
                  </a:cubicBezTo>
                  <a:cubicBezTo>
                    <a:pt x="599" y="5613"/>
                    <a:pt x="420" y="5333"/>
                    <a:pt x="369" y="5053"/>
                  </a:cubicBezTo>
                  <a:cubicBezTo>
                    <a:pt x="331" y="4913"/>
                    <a:pt x="331" y="4798"/>
                    <a:pt x="369" y="4671"/>
                  </a:cubicBezTo>
                  <a:cubicBezTo>
                    <a:pt x="408" y="4544"/>
                    <a:pt x="471" y="4416"/>
                    <a:pt x="560" y="4314"/>
                  </a:cubicBezTo>
                  <a:cubicBezTo>
                    <a:pt x="713" y="4085"/>
                    <a:pt x="955" y="3894"/>
                    <a:pt x="1197" y="3831"/>
                  </a:cubicBezTo>
                  <a:cubicBezTo>
                    <a:pt x="1261" y="3818"/>
                    <a:pt x="1321" y="3811"/>
                    <a:pt x="1380" y="3811"/>
                  </a:cubicBezTo>
                  <a:cubicBezTo>
                    <a:pt x="1439" y="3811"/>
                    <a:pt x="1496" y="3818"/>
                    <a:pt x="1554" y="3831"/>
                  </a:cubicBezTo>
                  <a:cubicBezTo>
                    <a:pt x="1617" y="3843"/>
                    <a:pt x="1668" y="3869"/>
                    <a:pt x="1719" y="3894"/>
                  </a:cubicBezTo>
                  <a:cubicBezTo>
                    <a:pt x="1783" y="3932"/>
                    <a:pt x="1834" y="3958"/>
                    <a:pt x="1872" y="4009"/>
                  </a:cubicBezTo>
                  <a:cubicBezTo>
                    <a:pt x="2088" y="4200"/>
                    <a:pt x="2292" y="4454"/>
                    <a:pt x="2445" y="4696"/>
                  </a:cubicBezTo>
                  <a:lnTo>
                    <a:pt x="2470" y="4709"/>
                  </a:lnTo>
                  <a:cubicBezTo>
                    <a:pt x="2483" y="4735"/>
                    <a:pt x="2509" y="4773"/>
                    <a:pt x="2560" y="4773"/>
                  </a:cubicBezTo>
                  <a:cubicBezTo>
                    <a:pt x="2566" y="4774"/>
                    <a:pt x="2573" y="4774"/>
                    <a:pt x="2580" y="4774"/>
                  </a:cubicBezTo>
                  <a:cubicBezTo>
                    <a:pt x="2651" y="4774"/>
                    <a:pt x="2726" y="4715"/>
                    <a:pt x="2738" y="4645"/>
                  </a:cubicBezTo>
                  <a:cubicBezTo>
                    <a:pt x="2814" y="4251"/>
                    <a:pt x="2916" y="3869"/>
                    <a:pt x="3018" y="3487"/>
                  </a:cubicBezTo>
                  <a:cubicBezTo>
                    <a:pt x="3133" y="3105"/>
                    <a:pt x="3260" y="2723"/>
                    <a:pt x="3400" y="2353"/>
                  </a:cubicBezTo>
                  <a:cubicBezTo>
                    <a:pt x="3527" y="1984"/>
                    <a:pt x="3667" y="1615"/>
                    <a:pt x="3846" y="1271"/>
                  </a:cubicBezTo>
                  <a:cubicBezTo>
                    <a:pt x="3922" y="1093"/>
                    <a:pt x="4024" y="940"/>
                    <a:pt x="4126" y="775"/>
                  </a:cubicBezTo>
                  <a:cubicBezTo>
                    <a:pt x="4151" y="749"/>
                    <a:pt x="4164" y="711"/>
                    <a:pt x="4202" y="685"/>
                  </a:cubicBezTo>
                  <a:lnTo>
                    <a:pt x="4228" y="634"/>
                  </a:lnTo>
                  <a:cubicBezTo>
                    <a:pt x="4240" y="622"/>
                    <a:pt x="4266" y="622"/>
                    <a:pt x="4279" y="596"/>
                  </a:cubicBezTo>
                  <a:cubicBezTo>
                    <a:pt x="4330" y="558"/>
                    <a:pt x="4406" y="520"/>
                    <a:pt x="4482" y="494"/>
                  </a:cubicBezTo>
                  <a:cubicBezTo>
                    <a:pt x="4699" y="417"/>
                    <a:pt x="4950" y="392"/>
                    <a:pt x="5209" y="392"/>
                  </a:cubicBezTo>
                  <a:close/>
                  <a:moveTo>
                    <a:pt x="5337" y="1"/>
                  </a:moveTo>
                  <a:cubicBezTo>
                    <a:pt x="5234" y="1"/>
                    <a:pt x="5132" y="4"/>
                    <a:pt x="5030" y="11"/>
                  </a:cubicBezTo>
                  <a:cubicBezTo>
                    <a:pt x="4826" y="23"/>
                    <a:pt x="4597" y="61"/>
                    <a:pt x="4393" y="138"/>
                  </a:cubicBezTo>
                  <a:cubicBezTo>
                    <a:pt x="4279" y="189"/>
                    <a:pt x="4164" y="240"/>
                    <a:pt x="4075" y="316"/>
                  </a:cubicBezTo>
                  <a:cubicBezTo>
                    <a:pt x="4037" y="329"/>
                    <a:pt x="4011" y="367"/>
                    <a:pt x="3998" y="380"/>
                  </a:cubicBezTo>
                  <a:lnTo>
                    <a:pt x="3948" y="443"/>
                  </a:lnTo>
                  <a:cubicBezTo>
                    <a:pt x="3897" y="469"/>
                    <a:pt x="3871" y="520"/>
                    <a:pt x="3833" y="571"/>
                  </a:cubicBezTo>
                  <a:cubicBezTo>
                    <a:pt x="3706" y="762"/>
                    <a:pt x="3616" y="940"/>
                    <a:pt x="3527" y="1131"/>
                  </a:cubicBezTo>
                  <a:cubicBezTo>
                    <a:pt x="3362" y="1513"/>
                    <a:pt x="3234" y="1895"/>
                    <a:pt x="3120" y="2277"/>
                  </a:cubicBezTo>
                  <a:lnTo>
                    <a:pt x="2789" y="3423"/>
                  </a:lnTo>
                  <a:cubicBezTo>
                    <a:pt x="2711" y="3683"/>
                    <a:pt x="2633" y="3942"/>
                    <a:pt x="2551" y="4202"/>
                  </a:cubicBezTo>
                  <a:lnTo>
                    <a:pt x="2551" y="4202"/>
                  </a:lnTo>
                  <a:cubicBezTo>
                    <a:pt x="2444" y="4027"/>
                    <a:pt x="2324" y="3862"/>
                    <a:pt x="2165" y="3703"/>
                  </a:cubicBezTo>
                  <a:cubicBezTo>
                    <a:pt x="2101" y="3640"/>
                    <a:pt x="2025" y="3576"/>
                    <a:pt x="1936" y="3525"/>
                  </a:cubicBezTo>
                  <a:cubicBezTo>
                    <a:pt x="1859" y="3487"/>
                    <a:pt x="1770" y="3436"/>
                    <a:pt x="1668" y="3423"/>
                  </a:cubicBezTo>
                  <a:cubicBezTo>
                    <a:pt x="1589" y="3402"/>
                    <a:pt x="1507" y="3392"/>
                    <a:pt x="1425" y="3392"/>
                  </a:cubicBezTo>
                  <a:cubicBezTo>
                    <a:pt x="1312" y="3392"/>
                    <a:pt x="1199" y="3411"/>
                    <a:pt x="1095" y="3449"/>
                  </a:cubicBezTo>
                  <a:cubicBezTo>
                    <a:pt x="726" y="3563"/>
                    <a:pt x="459" y="3818"/>
                    <a:pt x="268" y="4098"/>
                  </a:cubicBezTo>
                  <a:cubicBezTo>
                    <a:pt x="166" y="4251"/>
                    <a:pt x="89" y="4404"/>
                    <a:pt x="51" y="4582"/>
                  </a:cubicBezTo>
                  <a:cubicBezTo>
                    <a:pt x="0" y="4760"/>
                    <a:pt x="13" y="4964"/>
                    <a:pt x="64" y="5142"/>
                  </a:cubicBezTo>
                  <a:cubicBezTo>
                    <a:pt x="115" y="5308"/>
                    <a:pt x="191" y="5460"/>
                    <a:pt x="255" y="5600"/>
                  </a:cubicBezTo>
                  <a:cubicBezTo>
                    <a:pt x="319" y="5741"/>
                    <a:pt x="382" y="5881"/>
                    <a:pt x="433" y="6033"/>
                  </a:cubicBezTo>
                  <a:lnTo>
                    <a:pt x="573" y="6479"/>
                  </a:lnTo>
                  <a:lnTo>
                    <a:pt x="713" y="6925"/>
                  </a:lnTo>
                  <a:cubicBezTo>
                    <a:pt x="904" y="7523"/>
                    <a:pt x="1070" y="8134"/>
                    <a:pt x="1223" y="8746"/>
                  </a:cubicBezTo>
                  <a:cubicBezTo>
                    <a:pt x="1223" y="8784"/>
                    <a:pt x="1261" y="8835"/>
                    <a:pt x="1286" y="8847"/>
                  </a:cubicBezTo>
                  <a:lnTo>
                    <a:pt x="1299" y="8860"/>
                  </a:lnTo>
                  <a:cubicBezTo>
                    <a:pt x="1745" y="9153"/>
                    <a:pt x="2216" y="9408"/>
                    <a:pt x="2700" y="9611"/>
                  </a:cubicBezTo>
                  <a:cubicBezTo>
                    <a:pt x="3184" y="9815"/>
                    <a:pt x="3667" y="10006"/>
                    <a:pt x="4189" y="10172"/>
                  </a:cubicBezTo>
                  <a:cubicBezTo>
                    <a:pt x="4686" y="10312"/>
                    <a:pt x="5221" y="10426"/>
                    <a:pt x="5743" y="10503"/>
                  </a:cubicBezTo>
                  <a:cubicBezTo>
                    <a:pt x="5974" y="10525"/>
                    <a:pt x="6195" y="10556"/>
                    <a:pt x="6423" y="10556"/>
                  </a:cubicBezTo>
                  <a:cubicBezTo>
                    <a:pt x="6460" y="10556"/>
                    <a:pt x="6496" y="10555"/>
                    <a:pt x="6532" y="10554"/>
                  </a:cubicBezTo>
                  <a:cubicBezTo>
                    <a:pt x="6685" y="10554"/>
                    <a:pt x="6787" y="10554"/>
                    <a:pt x="6953" y="10528"/>
                  </a:cubicBezTo>
                  <a:cubicBezTo>
                    <a:pt x="7093" y="10516"/>
                    <a:pt x="7246" y="10490"/>
                    <a:pt x="7386" y="10465"/>
                  </a:cubicBezTo>
                  <a:cubicBezTo>
                    <a:pt x="7398" y="10439"/>
                    <a:pt x="7411" y="10388"/>
                    <a:pt x="7449" y="10337"/>
                  </a:cubicBezTo>
                  <a:lnTo>
                    <a:pt x="7475" y="10274"/>
                  </a:lnTo>
                  <a:lnTo>
                    <a:pt x="7538" y="10134"/>
                  </a:lnTo>
                  <a:lnTo>
                    <a:pt x="7653" y="9866"/>
                  </a:lnTo>
                  <a:cubicBezTo>
                    <a:pt x="7729" y="9675"/>
                    <a:pt x="7793" y="9497"/>
                    <a:pt x="7882" y="9306"/>
                  </a:cubicBezTo>
                  <a:cubicBezTo>
                    <a:pt x="8022" y="8937"/>
                    <a:pt x="8175" y="8580"/>
                    <a:pt x="8302" y="8198"/>
                  </a:cubicBezTo>
                  <a:cubicBezTo>
                    <a:pt x="8430" y="7816"/>
                    <a:pt x="8583" y="7447"/>
                    <a:pt x="8710" y="7065"/>
                  </a:cubicBezTo>
                  <a:cubicBezTo>
                    <a:pt x="8837" y="6683"/>
                    <a:pt x="8965" y="6301"/>
                    <a:pt x="9066" y="5919"/>
                  </a:cubicBezTo>
                  <a:cubicBezTo>
                    <a:pt x="9296" y="5155"/>
                    <a:pt x="9499" y="4391"/>
                    <a:pt x="9639" y="3589"/>
                  </a:cubicBezTo>
                  <a:cubicBezTo>
                    <a:pt x="9678" y="3385"/>
                    <a:pt x="9729" y="3194"/>
                    <a:pt x="9741" y="2990"/>
                  </a:cubicBezTo>
                  <a:lnTo>
                    <a:pt x="9754" y="2685"/>
                  </a:lnTo>
                  <a:cubicBezTo>
                    <a:pt x="9754" y="2595"/>
                    <a:pt x="9754" y="2481"/>
                    <a:pt x="9729" y="2366"/>
                  </a:cubicBezTo>
                  <a:cubicBezTo>
                    <a:pt x="9627" y="1933"/>
                    <a:pt x="9359" y="1577"/>
                    <a:pt x="9054" y="1284"/>
                  </a:cubicBezTo>
                  <a:cubicBezTo>
                    <a:pt x="8430" y="711"/>
                    <a:pt x="7653" y="367"/>
                    <a:pt x="6864" y="189"/>
                  </a:cubicBezTo>
                  <a:cubicBezTo>
                    <a:pt x="6456" y="112"/>
                    <a:pt x="6061" y="49"/>
                    <a:pt x="5654" y="11"/>
                  </a:cubicBezTo>
                  <a:cubicBezTo>
                    <a:pt x="5546" y="4"/>
                    <a:pt x="5441" y="1"/>
                    <a:pt x="5337"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11" name="Google Shape;2020;p66"/>
            <p:cNvSpPr/>
            <p:nvPr/>
          </p:nvSpPr>
          <p:spPr>
            <a:xfrm>
              <a:off x="5401163" y="3737289"/>
              <a:ext cx="247804" cy="139946"/>
            </a:xfrm>
            <a:custGeom>
              <a:avLst/>
              <a:gdLst/>
              <a:ahLst/>
              <a:cxnLst/>
              <a:rect b="b" l="l" r="r" t="t"/>
              <a:pathLst>
                <a:path extrusionOk="0" h="3790" w="6711">
                  <a:moveTo>
                    <a:pt x="704" y="1"/>
                  </a:moveTo>
                  <a:cubicBezTo>
                    <a:pt x="675" y="1"/>
                    <a:pt x="649" y="12"/>
                    <a:pt x="624" y="46"/>
                  </a:cubicBezTo>
                  <a:cubicBezTo>
                    <a:pt x="407" y="390"/>
                    <a:pt x="229" y="772"/>
                    <a:pt x="102" y="1179"/>
                  </a:cubicBezTo>
                  <a:cubicBezTo>
                    <a:pt x="64" y="1281"/>
                    <a:pt x="38" y="1383"/>
                    <a:pt x="25" y="1497"/>
                  </a:cubicBezTo>
                  <a:cubicBezTo>
                    <a:pt x="0" y="1561"/>
                    <a:pt x="0" y="1599"/>
                    <a:pt x="0" y="1663"/>
                  </a:cubicBezTo>
                  <a:cubicBezTo>
                    <a:pt x="25" y="1727"/>
                    <a:pt x="0" y="1790"/>
                    <a:pt x="51" y="1892"/>
                  </a:cubicBezTo>
                  <a:cubicBezTo>
                    <a:pt x="89" y="1956"/>
                    <a:pt x="115" y="1956"/>
                    <a:pt x="127" y="1981"/>
                  </a:cubicBezTo>
                  <a:cubicBezTo>
                    <a:pt x="153" y="2019"/>
                    <a:pt x="178" y="2032"/>
                    <a:pt x="191" y="2045"/>
                  </a:cubicBezTo>
                  <a:cubicBezTo>
                    <a:pt x="242" y="2096"/>
                    <a:pt x="293" y="2109"/>
                    <a:pt x="344" y="2147"/>
                  </a:cubicBezTo>
                  <a:lnTo>
                    <a:pt x="611" y="2300"/>
                  </a:lnTo>
                  <a:cubicBezTo>
                    <a:pt x="802" y="2401"/>
                    <a:pt x="955" y="2542"/>
                    <a:pt x="1133" y="2656"/>
                  </a:cubicBezTo>
                  <a:cubicBezTo>
                    <a:pt x="1312" y="2783"/>
                    <a:pt x="1503" y="2847"/>
                    <a:pt x="1706" y="2898"/>
                  </a:cubicBezTo>
                  <a:cubicBezTo>
                    <a:pt x="2101" y="3000"/>
                    <a:pt x="2470" y="3178"/>
                    <a:pt x="2890" y="3255"/>
                  </a:cubicBezTo>
                  <a:cubicBezTo>
                    <a:pt x="3094" y="3293"/>
                    <a:pt x="3298" y="3344"/>
                    <a:pt x="3489" y="3407"/>
                  </a:cubicBezTo>
                  <a:lnTo>
                    <a:pt x="3782" y="3547"/>
                  </a:lnTo>
                  <a:cubicBezTo>
                    <a:pt x="3871" y="3598"/>
                    <a:pt x="3986" y="3624"/>
                    <a:pt x="4075" y="3637"/>
                  </a:cubicBezTo>
                  <a:cubicBezTo>
                    <a:pt x="4495" y="3726"/>
                    <a:pt x="4902" y="3764"/>
                    <a:pt x="5335" y="3789"/>
                  </a:cubicBezTo>
                  <a:lnTo>
                    <a:pt x="5666" y="3789"/>
                  </a:lnTo>
                  <a:cubicBezTo>
                    <a:pt x="5717" y="3789"/>
                    <a:pt x="5781" y="3789"/>
                    <a:pt x="5845" y="3764"/>
                  </a:cubicBezTo>
                  <a:cubicBezTo>
                    <a:pt x="5883" y="3751"/>
                    <a:pt x="5896" y="3751"/>
                    <a:pt x="5947" y="3738"/>
                  </a:cubicBezTo>
                  <a:cubicBezTo>
                    <a:pt x="5959" y="3738"/>
                    <a:pt x="5985" y="3726"/>
                    <a:pt x="6010" y="3700"/>
                  </a:cubicBezTo>
                  <a:lnTo>
                    <a:pt x="6036" y="3688"/>
                  </a:lnTo>
                  <a:lnTo>
                    <a:pt x="6048" y="3675"/>
                  </a:lnTo>
                  <a:cubicBezTo>
                    <a:pt x="6265" y="3484"/>
                    <a:pt x="6329" y="3280"/>
                    <a:pt x="6405" y="3089"/>
                  </a:cubicBezTo>
                  <a:cubicBezTo>
                    <a:pt x="6545" y="2682"/>
                    <a:pt x="6647" y="2287"/>
                    <a:pt x="6711" y="1879"/>
                  </a:cubicBezTo>
                  <a:cubicBezTo>
                    <a:pt x="6711" y="1841"/>
                    <a:pt x="6685" y="1790"/>
                    <a:pt x="6660" y="1778"/>
                  </a:cubicBezTo>
                  <a:cubicBezTo>
                    <a:pt x="6643" y="1769"/>
                    <a:pt x="6624" y="1765"/>
                    <a:pt x="6607" y="1765"/>
                  </a:cubicBezTo>
                  <a:cubicBezTo>
                    <a:pt x="6572" y="1765"/>
                    <a:pt x="6541" y="1782"/>
                    <a:pt x="6532" y="1816"/>
                  </a:cubicBezTo>
                  <a:cubicBezTo>
                    <a:pt x="6341" y="2172"/>
                    <a:pt x="6176" y="2542"/>
                    <a:pt x="6010" y="2911"/>
                  </a:cubicBezTo>
                  <a:cubicBezTo>
                    <a:pt x="5972" y="2987"/>
                    <a:pt x="5921" y="3089"/>
                    <a:pt x="5883" y="3165"/>
                  </a:cubicBezTo>
                  <a:cubicBezTo>
                    <a:pt x="5845" y="3216"/>
                    <a:pt x="5832" y="3255"/>
                    <a:pt x="5819" y="3293"/>
                  </a:cubicBezTo>
                  <a:cubicBezTo>
                    <a:pt x="5794" y="3318"/>
                    <a:pt x="5794" y="3331"/>
                    <a:pt x="5781" y="3356"/>
                  </a:cubicBezTo>
                  <a:cubicBezTo>
                    <a:pt x="5781" y="3369"/>
                    <a:pt x="5768" y="3382"/>
                    <a:pt x="5768" y="3395"/>
                  </a:cubicBezTo>
                  <a:lnTo>
                    <a:pt x="5768" y="3420"/>
                  </a:lnTo>
                  <a:cubicBezTo>
                    <a:pt x="5756" y="3433"/>
                    <a:pt x="5730" y="3433"/>
                    <a:pt x="5717" y="3446"/>
                  </a:cubicBezTo>
                  <a:cubicBezTo>
                    <a:pt x="5705" y="3484"/>
                    <a:pt x="5654" y="3484"/>
                    <a:pt x="5603" y="3497"/>
                  </a:cubicBezTo>
                  <a:cubicBezTo>
                    <a:pt x="5514" y="3509"/>
                    <a:pt x="5412" y="3509"/>
                    <a:pt x="5323" y="3509"/>
                  </a:cubicBezTo>
                  <a:cubicBezTo>
                    <a:pt x="5132" y="3497"/>
                    <a:pt x="4928" y="3458"/>
                    <a:pt x="4737" y="3420"/>
                  </a:cubicBezTo>
                  <a:cubicBezTo>
                    <a:pt x="4520" y="3369"/>
                    <a:pt x="4329" y="3318"/>
                    <a:pt x="4138" y="3255"/>
                  </a:cubicBezTo>
                  <a:cubicBezTo>
                    <a:pt x="4049" y="3242"/>
                    <a:pt x="3935" y="3216"/>
                    <a:pt x="3845" y="3216"/>
                  </a:cubicBezTo>
                  <a:cubicBezTo>
                    <a:pt x="3744" y="3216"/>
                    <a:pt x="3629" y="3216"/>
                    <a:pt x="3540" y="3191"/>
                  </a:cubicBezTo>
                  <a:cubicBezTo>
                    <a:pt x="3349" y="3153"/>
                    <a:pt x="3158" y="3064"/>
                    <a:pt x="2967" y="2987"/>
                  </a:cubicBezTo>
                  <a:cubicBezTo>
                    <a:pt x="2585" y="2809"/>
                    <a:pt x="2203" y="2707"/>
                    <a:pt x="1834" y="2529"/>
                  </a:cubicBezTo>
                  <a:cubicBezTo>
                    <a:pt x="1655" y="2427"/>
                    <a:pt x="1464" y="2338"/>
                    <a:pt x="1273" y="2287"/>
                  </a:cubicBezTo>
                  <a:cubicBezTo>
                    <a:pt x="1070" y="2236"/>
                    <a:pt x="866" y="2210"/>
                    <a:pt x="688" y="2109"/>
                  </a:cubicBezTo>
                  <a:cubicBezTo>
                    <a:pt x="611" y="2070"/>
                    <a:pt x="509" y="2019"/>
                    <a:pt x="433" y="1969"/>
                  </a:cubicBezTo>
                  <a:cubicBezTo>
                    <a:pt x="407" y="1956"/>
                    <a:pt x="357" y="1918"/>
                    <a:pt x="318" y="1892"/>
                  </a:cubicBezTo>
                  <a:lnTo>
                    <a:pt x="280" y="1841"/>
                  </a:lnTo>
                  <a:cubicBezTo>
                    <a:pt x="280" y="1832"/>
                    <a:pt x="262" y="1811"/>
                    <a:pt x="255" y="1808"/>
                  </a:cubicBezTo>
                  <a:lnTo>
                    <a:pt x="255" y="1808"/>
                  </a:lnTo>
                  <a:lnTo>
                    <a:pt x="255" y="1727"/>
                  </a:lnTo>
                  <a:cubicBezTo>
                    <a:pt x="280" y="1701"/>
                    <a:pt x="280" y="1650"/>
                    <a:pt x="293" y="1599"/>
                  </a:cubicBezTo>
                  <a:cubicBezTo>
                    <a:pt x="306" y="1510"/>
                    <a:pt x="344" y="1408"/>
                    <a:pt x="369" y="1319"/>
                  </a:cubicBezTo>
                  <a:cubicBezTo>
                    <a:pt x="484" y="937"/>
                    <a:pt x="624" y="555"/>
                    <a:pt x="751" y="173"/>
                  </a:cubicBezTo>
                  <a:cubicBezTo>
                    <a:pt x="764" y="122"/>
                    <a:pt x="751" y="97"/>
                    <a:pt x="751" y="8"/>
                  </a:cubicBezTo>
                  <a:cubicBezTo>
                    <a:pt x="734" y="3"/>
                    <a:pt x="719" y="1"/>
                    <a:pt x="704"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12" name="Google Shape;2021;p66"/>
            <p:cNvSpPr/>
            <p:nvPr/>
          </p:nvSpPr>
          <p:spPr>
            <a:xfrm>
              <a:off x="5425127" y="3755234"/>
              <a:ext cx="29171" cy="68570"/>
            </a:xfrm>
            <a:custGeom>
              <a:avLst/>
              <a:gdLst/>
              <a:ahLst/>
              <a:cxnLst/>
              <a:rect b="b" l="l" r="r" t="t"/>
              <a:pathLst>
                <a:path extrusionOk="0" h="1857" w="790">
                  <a:moveTo>
                    <a:pt x="698" y="0"/>
                  </a:moveTo>
                  <a:cubicBezTo>
                    <a:pt x="677" y="0"/>
                    <a:pt x="654" y="7"/>
                    <a:pt x="637" y="18"/>
                  </a:cubicBezTo>
                  <a:cubicBezTo>
                    <a:pt x="497" y="133"/>
                    <a:pt x="433" y="273"/>
                    <a:pt x="408" y="438"/>
                  </a:cubicBezTo>
                  <a:cubicBezTo>
                    <a:pt x="357" y="578"/>
                    <a:pt x="293" y="719"/>
                    <a:pt x="255" y="884"/>
                  </a:cubicBezTo>
                  <a:cubicBezTo>
                    <a:pt x="230" y="1024"/>
                    <a:pt x="230" y="1177"/>
                    <a:pt x="128" y="1330"/>
                  </a:cubicBezTo>
                  <a:cubicBezTo>
                    <a:pt x="90" y="1393"/>
                    <a:pt x="51" y="1470"/>
                    <a:pt x="39" y="1546"/>
                  </a:cubicBezTo>
                  <a:cubicBezTo>
                    <a:pt x="0" y="1623"/>
                    <a:pt x="0" y="1712"/>
                    <a:pt x="26" y="1801"/>
                  </a:cubicBezTo>
                  <a:cubicBezTo>
                    <a:pt x="26" y="1814"/>
                    <a:pt x="39" y="1839"/>
                    <a:pt x="51" y="1852"/>
                  </a:cubicBezTo>
                  <a:cubicBezTo>
                    <a:pt x="64" y="1855"/>
                    <a:pt x="77" y="1857"/>
                    <a:pt x="89" y="1857"/>
                  </a:cubicBezTo>
                  <a:cubicBezTo>
                    <a:pt x="125" y="1857"/>
                    <a:pt x="156" y="1842"/>
                    <a:pt x="166" y="1814"/>
                  </a:cubicBezTo>
                  <a:lnTo>
                    <a:pt x="166" y="1801"/>
                  </a:lnTo>
                  <a:cubicBezTo>
                    <a:pt x="217" y="1737"/>
                    <a:pt x="230" y="1674"/>
                    <a:pt x="268" y="1597"/>
                  </a:cubicBezTo>
                  <a:cubicBezTo>
                    <a:pt x="293" y="1533"/>
                    <a:pt x="306" y="1457"/>
                    <a:pt x="306" y="1368"/>
                  </a:cubicBezTo>
                  <a:cubicBezTo>
                    <a:pt x="319" y="1215"/>
                    <a:pt x="421" y="1088"/>
                    <a:pt x="484" y="948"/>
                  </a:cubicBezTo>
                  <a:cubicBezTo>
                    <a:pt x="561" y="795"/>
                    <a:pt x="599" y="655"/>
                    <a:pt x="675" y="515"/>
                  </a:cubicBezTo>
                  <a:cubicBezTo>
                    <a:pt x="752" y="375"/>
                    <a:pt x="790" y="222"/>
                    <a:pt x="777" y="56"/>
                  </a:cubicBezTo>
                  <a:cubicBezTo>
                    <a:pt x="777" y="38"/>
                    <a:pt x="764" y="26"/>
                    <a:pt x="761" y="26"/>
                  </a:cubicBezTo>
                  <a:lnTo>
                    <a:pt x="761" y="26"/>
                  </a:lnTo>
                  <a:cubicBezTo>
                    <a:pt x="761" y="26"/>
                    <a:pt x="761" y="26"/>
                    <a:pt x="761" y="26"/>
                  </a:cubicBezTo>
                  <a:lnTo>
                    <a:pt x="761" y="26"/>
                  </a:lnTo>
                  <a:cubicBezTo>
                    <a:pt x="746" y="8"/>
                    <a:pt x="723" y="0"/>
                    <a:pt x="698"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13" name="Google Shape;2022;p66"/>
            <p:cNvSpPr/>
            <p:nvPr/>
          </p:nvSpPr>
          <p:spPr>
            <a:xfrm>
              <a:off x="5458988" y="3770817"/>
              <a:ext cx="30131" cy="68496"/>
            </a:xfrm>
            <a:custGeom>
              <a:avLst/>
              <a:gdLst/>
              <a:ahLst/>
              <a:cxnLst/>
              <a:rect b="b" l="l" r="r" t="t"/>
              <a:pathLst>
                <a:path extrusionOk="0" h="1855" w="816">
                  <a:moveTo>
                    <a:pt x="696" y="0"/>
                  </a:moveTo>
                  <a:cubicBezTo>
                    <a:pt x="672" y="0"/>
                    <a:pt x="650" y="10"/>
                    <a:pt x="637" y="29"/>
                  </a:cubicBezTo>
                  <a:cubicBezTo>
                    <a:pt x="510" y="156"/>
                    <a:pt x="446" y="284"/>
                    <a:pt x="408" y="437"/>
                  </a:cubicBezTo>
                  <a:cubicBezTo>
                    <a:pt x="357" y="602"/>
                    <a:pt x="306" y="742"/>
                    <a:pt x="268" y="882"/>
                  </a:cubicBezTo>
                  <a:cubicBezTo>
                    <a:pt x="242" y="1048"/>
                    <a:pt x="217" y="1201"/>
                    <a:pt x="128" y="1328"/>
                  </a:cubicBezTo>
                  <a:cubicBezTo>
                    <a:pt x="77" y="1392"/>
                    <a:pt x="38" y="1455"/>
                    <a:pt x="26" y="1544"/>
                  </a:cubicBezTo>
                  <a:cubicBezTo>
                    <a:pt x="13" y="1621"/>
                    <a:pt x="0" y="1697"/>
                    <a:pt x="0" y="1774"/>
                  </a:cubicBezTo>
                  <a:cubicBezTo>
                    <a:pt x="0" y="1799"/>
                    <a:pt x="13" y="1825"/>
                    <a:pt x="26" y="1837"/>
                  </a:cubicBezTo>
                  <a:cubicBezTo>
                    <a:pt x="43" y="1849"/>
                    <a:pt x="60" y="1855"/>
                    <a:pt x="77" y="1855"/>
                  </a:cubicBezTo>
                  <a:cubicBezTo>
                    <a:pt x="98" y="1855"/>
                    <a:pt x="119" y="1846"/>
                    <a:pt x="140" y="1825"/>
                  </a:cubicBezTo>
                  <a:cubicBezTo>
                    <a:pt x="204" y="1761"/>
                    <a:pt x="229" y="1684"/>
                    <a:pt x="268" y="1621"/>
                  </a:cubicBezTo>
                  <a:cubicBezTo>
                    <a:pt x="293" y="1557"/>
                    <a:pt x="331" y="1481"/>
                    <a:pt x="331" y="1392"/>
                  </a:cubicBezTo>
                  <a:cubicBezTo>
                    <a:pt x="331" y="1239"/>
                    <a:pt x="446" y="1111"/>
                    <a:pt x="510" y="971"/>
                  </a:cubicBezTo>
                  <a:cubicBezTo>
                    <a:pt x="586" y="819"/>
                    <a:pt x="624" y="679"/>
                    <a:pt x="701" y="538"/>
                  </a:cubicBezTo>
                  <a:cubicBezTo>
                    <a:pt x="777" y="398"/>
                    <a:pt x="815" y="246"/>
                    <a:pt x="790" y="80"/>
                  </a:cubicBezTo>
                  <a:cubicBezTo>
                    <a:pt x="790" y="55"/>
                    <a:pt x="790" y="42"/>
                    <a:pt x="764" y="29"/>
                  </a:cubicBezTo>
                  <a:cubicBezTo>
                    <a:pt x="745" y="10"/>
                    <a:pt x="720" y="0"/>
                    <a:pt x="696"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14" name="Google Shape;2023;p66"/>
            <p:cNvSpPr/>
            <p:nvPr/>
          </p:nvSpPr>
          <p:spPr>
            <a:xfrm>
              <a:off x="5495654" y="3784922"/>
              <a:ext cx="27768" cy="68090"/>
            </a:xfrm>
            <a:custGeom>
              <a:avLst/>
              <a:gdLst/>
              <a:ahLst/>
              <a:cxnLst/>
              <a:rect b="b" l="l" r="r" t="t"/>
              <a:pathLst>
                <a:path extrusionOk="0" h="1844" w="752">
                  <a:moveTo>
                    <a:pt x="643" y="0"/>
                  </a:moveTo>
                  <a:cubicBezTo>
                    <a:pt x="621" y="0"/>
                    <a:pt x="599" y="10"/>
                    <a:pt x="586" y="29"/>
                  </a:cubicBezTo>
                  <a:cubicBezTo>
                    <a:pt x="459" y="156"/>
                    <a:pt x="395" y="284"/>
                    <a:pt x="370" y="437"/>
                  </a:cubicBezTo>
                  <a:cubicBezTo>
                    <a:pt x="357" y="602"/>
                    <a:pt x="293" y="742"/>
                    <a:pt x="268" y="882"/>
                  </a:cubicBezTo>
                  <a:cubicBezTo>
                    <a:pt x="230" y="1048"/>
                    <a:pt x="230" y="1201"/>
                    <a:pt x="140" y="1328"/>
                  </a:cubicBezTo>
                  <a:cubicBezTo>
                    <a:pt x="90" y="1392"/>
                    <a:pt x="51" y="1455"/>
                    <a:pt x="39" y="1544"/>
                  </a:cubicBezTo>
                  <a:cubicBezTo>
                    <a:pt x="26" y="1608"/>
                    <a:pt x="0" y="1684"/>
                    <a:pt x="0" y="1761"/>
                  </a:cubicBezTo>
                  <a:cubicBezTo>
                    <a:pt x="0" y="1799"/>
                    <a:pt x="26" y="1812"/>
                    <a:pt x="39" y="1825"/>
                  </a:cubicBezTo>
                  <a:cubicBezTo>
                    <a:pt x="53" y="1839"/>
                    <a:pt x="67" y="1844"/>
                    <a:pt x="81" y="1844"/>
                  </a:cubicBezTo>
                  <a:cubicBezTo>
                    <a:pt x="105" y="1844"/>
                    <a:pt x="129" y="1828"/>
                    <a:pt x="153" y="1812"/>
                  </a:cubicBezTo>
                  <a:cubicBezTo>
                    <a:pt x="204" y="1748"/>
                    <a:pt x="230" y="1672"/>
                    <a:pt x="268" y="1608"/>
                  </a:cubicBezTo>
                  <a:cubicBezTo>
                    <a:pt x="293" y="1544"/>
                    <a:pt x="306" y="1455"/>
                    <a:pt x="306" y="1379"/>
                  </a:cubicBezTo>
                  <a:cubicBezTo>
                    <a:pt x="306" y="1226"/>
                    <a:pt x="408" y="1099"/>
                    <a:pt x="472" y="946"/>
                  </a:cubicBezTo>
                  <a:cubicBezTo>
                    <a:pt x="535" y="806"/>
                    <a:pt x="586" y="666"/>
                    <a:pt x="650" y="526"/>
                  </a:cubicBezTo>
                  <a:cubicBezTo>
                    <a:pt x="726" y="398"/>
                    <a:pt x="752" y="246"/>
                    <a:pt x="726" y="80"/>
                  </a:cubicBezTo>
                  <a:cubicBezTo>
                    <a:pt x="726" y="55"/>
                    <a:pt x="713" y="42"/>
                    <a:pt x="701" y="29"/>
                  </a:cubicBezTo>
                  <a:cubicBezTo>
                    <a:pt x="688" y="10"/>
                    <a:pt x="666" y="0"/>
                    <a:pt x="643"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15" name="Google Shape;2024;p66"/>
            <p:cNvSpPr/>
            <p:nvPr/>
          </p:nvSpPr>
          <p:spPr>
            <a:xfrm>
              <a:off x="5538451" y="3797513"/>
              <a:ext cx="25884" cy="67277"/>
            </a:xfrm>
            <a:custGeom>
              <a:avLst/>
              <a:gdLst/>
              <a:ahLst/>
              <a:cxnLst/>
              <a:rect b="b" l="l" r="r" t="t"/>
              <a:pathLst>
                <a:path extrusionOk="0" h="1822" w="701">
                  <a:moveTo>
                    <a:pt x="552" y="0"/>
                  </a:moveTo>
                  <a:cubicBezTo>
                    <a:pt x="529" y="0"/>
                    <a:pt x="503" y="6"/>
                    <a:pt x="484" y="19"/>
                  </a:cubicBezTo>
                  <a:cubicBezTo>
                    <a:pt x="382" y="147"/>
                    <a:pt x="318" y="274"/>
                    <a:pt x="293" y="439"/>
                  </a:cubicBezTo>
                  <a:cubicBezTo>
                    <a:pt x="280" y="592"/>
                    <a:pt x="229" y="732"/>
                    <a:pt x="204" y="885"/>
                  </a:cubicBezTo>
                  <a:cubicBezTo>
                    <a:pt x="166" y="1025"/>
                    <a:pt x="166" y="1178"/>
                    <a:pt x="89" y="1305"/>
                  </a:cubicBezTo>
                  <a:cubicBezTo>
                    <a:pt x="64" y="1369"/>
                    <a:pt x="26" y="1433"/>
                    <a:pt x="13" y="1522"/>
                  </a:cubicBezTo>
                  <a:cubicBezTo>
                    <a:pt x="0" y="1585"/>
                    <a:pt x="0" y="1662"/>
                    <a:pt x="0" y="1738"/>
                  </a:cubicBezTo>
                  <a:cubicBezTo>
                    <a:pt x="0" y="1776"/>
                    <a:pt x="13" y="1789"/>
                    <a:pt x="26" y="1802"/>
                  </a:cubicBezTo>
                  <a:cubicBezTo>
                    <a:pt x="40" y="1816"/>
                    <a:pt x="54" y="1821"/>
                    <a:pt x="68" y="1821"/>
                  </a:cubicBezTo>
                  <a:cubicBezTo>
                    <a:pt x="92" y="1821"/>
                    <a:pt x="116" y="1805"/>
                    <a:pt x="140" y="1789"/>
                  </a:cubicBezTo>
                  <a:cubicBezTo>
                    <a:pt x="191" y="1725"/>
                    <a:pt x="217" y="1649"/>
                    <a:pt x="255" y="1585"/>
                  </a:cubicBezTo>
                  <a:cubicBezTo>
                    <a:pt x="280" y="1522"/>
                    <a:pt x="293" y="1433"/>
                    <a:pt x="293" y="1356"/>
                  </a:cubicBezTo>
                  <a:cubicBezTo>
                    <a:pt x="293" y="1203"/>
                    <a:pt x="382" y="1076"/>
                    <a:pt x="446" y="923"/>
                  </a:cubicBezTo>
                  <a:cubicBezTo>
                    <a:pt x="509" y="796"/>
                    <a:pt x="535" y="656"/>
                    <a:pt x="599" y="516"/>
                  </a:cubicBezTo>
                  <a:cubicBezTo>
                    <a:pt x="662" y="388"/>
                    <a:pt x="700" y="248"/>
                    <a:pt x="662" y="70"/>
                  </a:cubicBezTo>
                  <a:cubicBezTo>
                    <a:pt x="662" y="57"/>
                    <a:pt x="650" y="32"/>
                    <a:pt x="611" y="19"/>
                  </a:cubicBezTo>
                  <a:cubicBezTo>
                    <a:pt x="599" y="6"/>
                    <a:pt x="576" y="0"/>
                    <a:pt x="552"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16" name="Google Shape;2025;p66"/>
            <p:cNvSpPr/>
            <p:nvPr/>
          </p:nvSpPr>
          <p:spPr>
            <a:xfrm>
              <a:off x="5583093" y="3803717"/>
              <a:ext cx="25921" cy="67425"/>
            </a:xfrm>
            <a:custGeom>
              <a:avLst/>
              <a:gdLst/>
              <a:ahLst/>
              <a:cxnLst/>
              <a:rect b="b" l="l" r="r" t="t"/>
              <a:pathLst>
                <a:path extrusionOk="0" h="1826" w="702">
                  <a:moveTo>
                    <a:pt x="569" y="1"/>
                  </a:moveTo>
                  <a:cubicBezTo>
                    <a:pt x="545" y="1"/>
                    <a:pt x="523" y="10"/>
                    <a:pt x="510" y="29"/>
                  </a:cubicBezTo>
                  <a:cubicBezTo>
                    <a:pt x="396" y="157"/>
                    <a:pt x="332" y="284"/>
                    <a:pt x="319" y="437"/>
                  </a:cubicBezTo>
                  <a:cubicBezTo>
                    <a:pt x="281" y="602"/>
                    <a:pt x="230" y="743"/>
                    <a:pt x="205" y="883"/>
                  </a:cubicBezTo>
                  <a:cubicBezTo>
                    <a:pt x="166" y="1035"/>
                    <a:pt x="166" y="1188"/>
                    <a:pt x="90" y="1316"/>
                  </a:cubicBezTo>
                  <a:cubicBezTo>
                    <a:pt x="64" y="1379"/>
                    <a:pt x="26" y="1443"/>
                    <a:pt x="14" y="1519"/>
                  </a:cubicBezTo>
                  <a:cubicBezTo>
                    <a:pt x="1" y="1583"/>
                    <a:pt x="1" y="1672"/>
                    <a:pt x="1" y="1748"/>
                  </a:cubicBezTo>
                  <a:cubicBezTo>
                    <a:pt x="1" y="1774"/>
                    <a:pt x="14" y="1799"/>
                    <a:pt x="26" y="1812"/>
                  </a:cubicBezTo>
                  <a:cubicBezTo>
                    <a:pt x="41" y="1822"/>
                    <a:pt x="55" y="1826"/>
                    <a:pt x="70" y="1826"/>
                  </a:cubicBezTo>
                  <a:cubicBezTo>
                    <a:pt x="94" y="1826"/>
                    <a:pt x="117" y="1815"/>
                    <a:pt x="141" y="1799"/>
                  </a:cubicBezTo>
                  <a:cubicBezTo>
                    <a:pt x="192" y="1736"/>
                    <a:pt x="217" y="1647"/>
                    <a:pt x="255" y="1583"/>
                  </a:cubicBezTo>
                  <a:cubicBezTo>
                    <a:pt x="281" y="1519"/>
                    <a:pt x="294" y="1443"/>
                    <a:pt x="294" y="1366"/>
                  </a:cubicBezTo>
                  <a:cubicBezTo>
                    <a:pt x="294" y="1201"/>
                    <a:pt x="383" y="1074"/>
                    <a:pt x="446" y="934"/>
                  </a:cubicBezTo>
                  <a:cubicBezTo>
                    <a:pt x="510" y="793"/>
                    <a:pt x="536" y="653"/>
                    <a:pt x="599" y="501"/>
                  </a:cubicBezTo>
                  <a:cubicBezTo>
                    <a:pt x="663" y="373"/>
                    <a:pt x="701" y="233"/>
                    <a:pt x="663" y="55"/>
                  </a:cubicBezTo>
                  <a:cubicBezTo>
                    <a:pt x="663" y="42"/>
                    <a:pt x="650" y="29"/>
                    <a:pt x="638" y="29"/>
                  </a:cubicBezTo>
                  <a:cubicBezTo>
                    <a:pt x="618" y="10"/>
                    <a:pt x="593" y="1"/>
                    <a:pt x="569"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17" name="Google Shape;2026;p66"/>
            <p:cNvSpPr/>
            <p:nvPr/>
          </p:nvSpPr>
          <p:spPr>
            <a:xfrm>
              <a:off x="5609421" y="3861209"/>
              <a:ext cx="44236" cy="92645"/>
            </a:xfrm>
            <a:custGeom>
              <a:avLst/>
              <a:gdLst/>
              <a:ahLst/>
              <a:cxnLst/>
              <a:rect b="b" l="l" r="r" t="t"/>
              <a:pathLst>
                <a:path extrusionOk="0" h="2509" w="1198">
                  <a:moveTo>
                    <a:pt x="438" y="827"/>
                  </a:moveTo>
                  <a:cubicBezTo>
                    <a:pt x="517" y="990"/>
                    <a:pt x="595" y="1128"/>
                    <a:pt x="663" y="1287"/>
                  </a:cubicBezTo>
                  <a:cubicBezTo>
                    <a:pt x="752" y="1465"/>
                    <a:pt x="790" y="1630"/>
                    <a:pt x="816" y="1809"/>
                  </a:cubicBezTo>
                  <a:lnTo>
                    <a:pt x="816" y="1936"/>
                  </a:lnTo>
                  <a:cubicBezTo>
                    <a:pt x="816" y="1974"/>
                    <a:pt x="816" y="2012"/>
                    <a:pt x="790" y="2051"/>
                  </a:cubicBezTo>
                  <a:lnTo>
                    <a:pt x="752" y="2140"/>
                  </a:lnTo>
                  <a:cubicBezTo>
                    <a:pt x="746" y="2148"/>
                    <a:pt x="741" y="2156"/>
                    <a:pt x="737" y="2162"/>
                  </a:cubicBezTo>
                  <a:lnTo>
                    <a:pt x="737" y="2162"/>
                  </a:lnTo>
                  <a:lnTo>
                    <a:pt x="701" y="2127"/>
                  </a:lnTo>
                  <a:cubicBezTo>
                    <a:pt x="638" y="2063"/>
                    <a:pt x="587" y="1974"/>
                    <a:pt x="561" y="1885"/>
                  </a:cubicBezTo>
                  <a:cubicBezTo>
                    <a:pt x="498" y="1719"/>
                    <a:pt x="447" y="1503"/>
                    <a:pt x="447" y="1312"/>
                  </a:cubicBezTo>
                  <a:lnTo>
                    <a:pt x="447" y="1019"/>
                  </a:lnTo>
                  <a:lnTo>
                    <a:pt x="438" y="827"/>
                  </a:lnTo>
                  <a:close/>
                  <a:moveTo>
                    <a:pt x="281" y="0"/>
                  </a:moveTo>
                  <a:cubicBezTo>
                    <a:pt x="256" y="13"/>
                    <a:pt x="179" y="77"/>
                    <a:pt x="116" y="153"/>
                  </a:cubicBezTo>
                  <a:lnTo>
                    <a:pt x="77" y="242"/>
                  </a:lnTo>
                  <a:cubicBezTo>
                    <a:pt x="65" y="281"/>
                    <a:pt x="52" y="344"/>
                    <a:pt x="26" y="395"/>
                  </a:cubicBezTo>
                  <a:cubicBezTo>
                    <a:pt x="14" y="497"/>
                    <a:pt x="1" y="599"/>
                    <a:pt x="1" y="714"/>
                  </a:cubicBezTo>
                  <a:cubicBezTo>
                    <a:pt x="1" y="828"/>
                    <a:pt x="1" y="917"/>
                    <a:pt x="14" y="1032"/>
                  </a:cubicBezTo>
                  <a:cubicBezTo>
                    <a:pt x="14" y="1146"/>
                    <a:pt x="52" y="1261"/>
                    <a:pt x="77" y="1350"/>
                  </a:cubicBezTo>
                  <a:cubicBezTo>
                    <a:pt x="154" y="1554"/>
                    <a:pt x="192" y="1770"/>
                    <a:pt x="256" y="1974"/>
                  </a:cubicBezTo>
                  <a:cubicBezTo>
                    <a:pt x="281" y="2089"/>
                    <a:pt x="319" y="2178"/>
                    <a:pt x="383" y="2292"/>
                  </a:cubicBezTo>
                  <a:cubicBezTo>
                    <a:pt x="408" y="2343"/>
                    <a:pt x="459" y="2407"/>
                    <a:pt x="523" y="2445"/>
                  </a:cubicBezTo>
                  <a:cubicBezTo>
                    <a:pt x="536" y="2445"/>
                    <a:pt x="574" y="2471"/>
                    <a:pt x="587" y="2483"/>
                  </a:cubicBezTo>
                  <a:cubicBezTo>
                    <a:pt x="625" y="2496"/>
                    <a:pt x="638" y="2509"/>
                    <a:pt x="663" y="2509"/>
                  </a:cubicBezTo>
                  <a:lnTo>
                    <a:pt x="765" y="2509"/>
                  </a:lnTo>
                  <a:cubicBezTo>
                    <a:pt x="790" y="2496"/>
                    <a:pt x="816" y="2496"/>
                    <a:pt x="841" y="2483"/>
                  </a:cubicBezTo>
                  <a:cubicBezTo>
                    <a:pt x="1032" y="2382"/>
                    <a:pt x="1071" y="2280"/>
                    <a:pt x="1134" y="2152"/>
                  </a:cubicBezTo>
                  <a:lnTo>
                    <a:pt x="1172" y="1961"/>
                  </a:lnTo>
                  <a:cubicBezTo>
                    <a:pt x="1198" y="1910"/>
                    <a:pt x="1198" y="1847"/>
                    <a:pt x="1198" y="1783"/>
                  </a:cubicBezTo>
                  <a:cubicBezTo>
                    <a:pt x="1198" y="1541"/>
                    <a:pt x="1147" y="1325"/>
                    <a:pt x="1083" y="1108"/>
                  </a:cubicBezTo>
                  <a:cubicBezTo>
                    <a:pt x="1032" y="905"/>
                    <a:pt x="956" y="701"/>
                    <a:pt x="829" y="523"/>
                  </a:cubicBezTo>
                  <a:cubicBezTo>
                    <a:pt x="765" y="433"/>
                    <a:pt x="701" y="344"/>
                    <a:pt x="638" y="268"/>
                  </a:cubicBezTo>
                  <a:lnTo>
                    <a:pt x="523" y="153"/>
                  </a:lnTo>
                  <a:cubicBezTo>
                    <a:pt x="510" y="141"/>
                    <a:pt x="472" y="128"/>
                    <a:pt x="459" y="115"/>
                  </a:cubicBezTo>
                  <a:lnTo>
                    <a:pt x="434" y="77"/>
                  </a:lnTo>
                  <a:lnTo>
                    <a:pt x="408" y="64"/>
                  </a:lnTo>
                  <a:cubicBezTo>
                    <a:pt x="396" y="13"/>
                    <a:pt x="319" y="0"/>
                    <a:pt x="281"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18" name="Google Shape;2027;p66"/>
            <p:cNvSpPr/>
            <p:nvPr/>
          </p:nvSpPr>
          <p:spPr>
            <a:xfrm>
              <a:off x="5596276" y="3853676"/>
              <a:ext cx="29651" cy="10376"/>
            </a:xfrm>
            <a:custGeom>
              <a:avLst/>
              <a:gdLst/>
              <a:ahLst/>
              <a:cxnLst/>
              <a:rect b="b" l="l" r="r" t="t"/>
              <a:pathLst>
                <a:path extrusionOk="0" h="281" w="803">
                  <a:moveTo>
                    <a:pt x="64" y="1"/>
                  </a:moveTo>
                  <a:cubicBezTo>
                    <a:pt x="26" y="1"/>
                    <a:pt x="0" y="64"/>
                    <a:pt x="39" y="90"/>
                  </a:cubicBezTo>
                  <a:cubicBezTo>
                    <a:pt x="197" y="185"/>
                    <a:pt x="436" y="281"/>
                    <a:pt x="636" y="281"/>
                  </a:cubicBezTo>
                  <a:cubicBezTo>
                    <a:pt x="676" y="281"/>
                    <a:pt x="715" y="277"/>
                    <a:pt x="752" y="268"/>
                  </a:cubicBezTo>
                  <a:cubicBezTo>
                    <a:pt x="803" y="268"/>
                    <a:pt x="803" y="204"/>
                    <a:pt x="764" y="192"/>
                  </a:cubicBezTo>
                  <a:cubicBezTo>
                    <a:pt x="663" y="141"/>
                    <a:pt x="535" y="128"/>
                    <a:pt x="408" y="77"/>
                  </a:cubicBezTo>
                  <a:cubicBezTo>
                    <a:pt x="293" y="39"/>
                    <a:pt x="179" y="1"/>
                    <a:pt x="64"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19" name="Google Shape;2028;p66"/>
            <p:cNvSpPr/>
            <p:nvPr/>
          </p:nvSpPr>
          <p:spPr>
            <a:xfrm>
              <a:off x="5602368" y="3840051"/>
              <a:ext cx="25294" cy="7090"/>
            </a:xfrm>
            <a:custGeom>
              <a:avLst/>
              <a:gdLst/>
              <a:ahLst/>
              <a:cxnLst/>
              <a:rect b="b" l="l" r="r" t="t"/>
              <a:pathLst>
                <a:path extrusionOk="0" h="192" w="685">
                  <a:moveTo>
                    <a:pt x="52" y="0"/>
                  </a:moveTo>
                  <a:cubicBezTo>
                    <a:pt x="26" y="0"/>
                    <a:pt x="1" y="13"/>
                    <a:pt x="26" y="26"/>
                  </a:cubicBezTo>
                  <a:cubicBezTo>
                    <a:pt x="128" y="90"/>
                    <a:pt x="217" y="128"/>
                    <a:pt x="332" y="153"/>
                  </a:cubicBezTo>
                  <a:cubicBezTo>
                    <a:pt x="398" y="178"/>
                    <a:pt x="474" y="192"/>
                    <a:pt x="547" y="192"/>
                  </a:cubicBezTo>
                  <a:cubicBezTo>
                    <a:pt x="588" y="192"/>
                    <a:pt x="627" y="188"/>
                    <a:pt x="663" y="179"/>
                  </a:cubicBezTo>
                  <a:cubicBezTo>
                    <a:pt x="663" y="180"/>
                    <a:pt x="663" y="181"/>
                    <a:pt x="664" y="181"/>
                  </a:cubicBezTo>
                  <a:cubicBezTo>
                    <a:pt x="668" y="181"/>
                    <a:pt x="684" y="139"/>
                    <a:pt x="650" y="128"/>
                  </a:cubicBezTo>
                  <a:cubicBezTo>
                    <a:pt x="574" y="77"/>
                    <a:pt x="498" y="77"/>
                    <a:pt x="408" y="64"/>
                  </a:cubicBezTo>
                  <a:cubicBezTo>
                    <a:pt x="281" y="51"/>
                    <a:pt x="179" y="13"/>
                    <a:pt x="52"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20" name="Google Shape;2029;p66"/>
            <p:cNvSpPr/>
            <p:nvPr/>
          </p:nvSpPr>
          <p:spPr>
            <a:xfrm>
              <a:off x="5608018" y="3828752"/>
              <a:ext cx="25441" cy="8567"/>
            </a:xfrm>
            <a:custGeom>
              <a:avLst/>
              <a:gdLst/>
              <a:ahLst/>
              <a:cxnLst/>
              <a:rect b="b" l="l" r="r" t="t"/>
              <a:pathLst>
                <a:path extrusionOk="0" h="232" w="689">
                  <a:moveTo>
                    <a:pt x="26" y="1"/>
                  </a:moveTo>
                  <a:cubicBezTo>
                    <a:pt x="1" y="1"/>
                    <a:pt x="1" y="14"/>
                    <a:pt x="1" y="39"/>
                  </a:cubicBezTo>
                  <a:cubicBezTo>
                    <a:pt x="116" y="177"/>
                    <a:pt x="386" y="232"/>
                    <a:pt x="578" y="232"/>
                  </a:cubicBezTo>
                  <a:cubicBezTo>
                    <a:pt x="599" y="232"/>
                    <a:pt x="619" y="231"/>
                    <a:pt x="637" y="230"/>
                  </a:cubicBezTo>
                  <a:cubicBezTo>
                    <a:pt x="676" y="205"/>
                    <a:pt x="688" y="166"/>
                    <a:pt x="663" y="141"/>
                  </a:cubicBezTo>
                  <a:cubicBezTo>
                    <a:pt x="561" y="77"/>
                    <a:pt x="446" y="65"/>
                    <a:pt x="345" y="52"/>
                  </a:cubicBezTo>
                  <a:cubicBezTo>
                    <a:pt x="230" y="39"/>
                    <a:pt x="128" y="1"/>
                    <a:pt x="26"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21" name="Google Shape;2030;p66"/>
            <p:cNvSpPr/>
            <p:nvPr/>
          </p:nvSpPr>
          <p:spPr>
            <a:xfrm>
              <a:off x="5616954" y="3817305"/>
              <a:ext cx="22598" cy="5871"/>
            </a:xfrm>
            <a:custGeom>
              <a:avLst/>
              <a:gdLst/>
              <a:ahLst/>
              <a:cxnLst/>
              <a:rect b="b" l="l" r="r" t="t"/>
              <a:pathLst>
                <a:path extrusionOk="0" h="159" w="612">
                  <a:moveTo>
                    <a:pt x="83" y="0"/>
                  </a:moveTo>
                  <a:cubicBezTo>
                    <a:pt x="60" y="0"/>
                    <a:pt x="37" y="2"/>
                    <a:pt x="13" y="5"/>
                  </a:cubicBezTo>
                  <a:cubicBezTo>
                    <a:pt x="1" y="5"/>
                    <a:pt x="1" y="43"/>
                    <a:pt x="13" y="43"/>
                  </a:cubicBezTo>
                  <a:cubicBezTo>
                    <a:pt x="103" y="69"/>
                    <a:pt x="192" y="94"/>
                    <a:pt x="294" y="107"/>
                  </a:cubicBezTo>
                  <a:cubicBezTo>
                    <a:pt x="383" y="133"/>
                    <a:pt x="485" y="158"/>
                    <a:pt x="574" y="158"/>
                  </a:cubicBezTo>
                  <a:cubicBezTo>
                    <a:pt x="612" y="133"/>
                    <a:pt x="612" y="94"/>
                    <a:pt x="574" y="94"/>
                  </a:cubicBezTo>
                  <a:cubicBezTo>
                    <a:pt x="459" y="56"/>
                    <a:pt x="370" y="43"/>
                    <a:pt x="255" y="31"/>
                  </a:cubicBezTo>
                  <a:cubicBezTo>
                    <a:pt x="199" y="12"/>
                    <a:pt x="143" y="0"/>
                    <a:pt x="83"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22" name="Google Shape;2031;p66"/>
            <p:cNvSpPr/>
            <p:nvPr/>
          </p:nvSpPr>
          <p:spPr>
            <a:xfrm>
              <a:off x="5619797" y="3783150"/>
              <a:ext cx="25404" cy="10967"/>
            </a:xfrm>
            <a:custGeom>
              <a:avLst/>
              <a:gdLst/>
              <a:ahLst/>
              <a:cxnLst/>
              <a:rect b="b" l="l" r="r" t="t"/>
              <a:pathLst>
                <a:path extrusionOk="0" h="297" w="688">
                  <a:moveTo>
                    <a:pt x="38" y="1"/>
                  </a:moveTo>
                  <a:cubicBezTo>
                    <a:pt x="26" y="1"/>
                    <a:pt x="0" y="13"/>
                    <a:pt x="26" y="13"/>
                  </a:cubicBezTo>
                  <a:cubicBezTo>
                    <a:pt x="156" y="122"/>
                    <a:pt x="352" y="297"/>
                    <a:pt x="542" y="297"/>
                  </a:cubicBezTo>
                  <a:cubicBezTo>
                    <a:pt x="574" y="297"/>
                    <a:pt x="606" y="292"/>
                    <a:pt x="637" y="281"/>
                  </a:cubicBezTo>
                  <a:cubicBezTo>
                    <a:pt x="675" y="268"/>
                    <a:pt x="688" y="230"/>
                    <a:pt x="662" y="217"/>
                  </a:cubicBezTo>
                  <a:cubicBezTo>
                    <a:pt x="573" y="154"/>
                    <a:pt x="497" y="141"/>
                    <a:pt x="408" y="128"/>
                  </a:cubicBezTo>
                  <a:cubicBezTo>
                    <a:pt x="280" y="90"/>
                    <a:pt x="140" y="39"/>
                    <a:pt x="38"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23" name="Google Shape;2032;p66"/>
            <p:cNvSpPr/>
            <p:nvPr/>
          </p:nvSpPr>
          <p:spPr>
            <a:xfrm>
              <a:off x="5631539" y="3773771"/>
              <a:ext cx="23558" cy="8308"/>
            </a:xfrm>
            <a:custGeom>
              <a:avLst/>
              <a:gdLst/>
              <a:ahLst/>
              <a:cxnLst/>
              <a:rect b="b" l="l" r="r" t="t"/>
              <a:pathLst>
                <a:path extrusionOk="0" h="225" w="638">
                  <a:moveTo>
                    <a:pt x="26" y="0"/>
                  </a:moveTo>
                  <a:cubicBezTo>
                    <a:pt x="0" y="0"/>
                    <a:pt x="0" y="13"/>
                    <a:pt x="0" y="26"/>
                  </a:cubicBezTo>
                  <a:cubicBezTo>
                    <a:pt x="120" y="134"/>
                    <a:pt x="333" y="225"/>
                    <a:pt x="512" y="225"/>
                  </a:cubicBezTo>
                  <a:cubicBezTo>
                    <a:pt x="542" y="225"/>
                    <a:pt x="571" y="222"/>
                    <a:pt x="599" y="217"/>
                  </a:cubicBezTo>
                  <a:cubicBezTo>
                    <a:pt x="624" y="217"/>
                    <a:pt x="637" y="191"/>
                    <a:pt x="612" y="166"/>
                  </a:cubicBezTo>
                  <a:cubicBezTo>
                    <a:pt x="535" y="102"/>
                    <a:pt x="433" y="89"/>
                    <a:pt x="344" y="51"/>
                  </a:cubicBezTo>
                  <a:cubicBezTo>
                    <a:pt x="230" y="26"/>
                    <a:pt x="128" y="13"/>
                    <a:pt x="26"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24" name="Google Shape;2033;p66"/>
            <p:cNvSpPr/>
            <p:nvPr/>
          </p:nvSpPr>
          <p:spPr>
            <a:xfrm>
              <a:off x="5634973" y="3756305"/>
              <a:ext cx="24814" cy="11373"/>
            </a:xfrm>
            <a:custGeom>
              <a:avLst/>
              <a:gdLst/>
              <a:ahLst/>
              <a:cxnLst/>
              <a:rect b="b" l="l" r="r" t="t"/>
              <a:pathLst>
                <a:path extrusionOk="0" h="308" w="672">
                  <a:moveTo>
                    <a:pt x="74" y="0"/>
                  </a:moveTo>
                  <a:cubicBezTo>
                    <a:pt x="29" y="0"/>
                    <a:pt x="0" y="68"/>
                    <a:pt x="47" y="104"/>
                  </a:cubicBezTo>
                  <a:cubicBezTo>
                    <a:pt x="149" y="155"/>
                    <a:pt x="226" y="180"/>
                    <a:pt x="328" y="231"/>
                  </a:cubicBezTo>
                  <a:cubicBezTo>
                    <a:pt x="417" y="257"/>
                    <a:pt x="519" y="308"/>
                    <a:pt x="608" y="308"/>
                  </a:cubicBezTo>
                  <a:cubicBezTo>
                    <a:pt x="659" y="295"/>
                    <a:pt x="671" y="244"/>
                    <a:pt x="646" y="218"/>
                  </a:cubicBezTo>
                  <a:cubicBezTo>
                    <a:pt x="519" y="66"/>
                    <a:pt x="264" y="40"/>
                    <a:pt x="86" y="2"/>
                  </a:cubicBezTo>
                  <a:cubicBezTo>
                    <a:pt x="82" y="1"/>
                    <a:pt x="78" y="0"/>
                    <a:pt x="74"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25" name="Google Shape;2034;p66"/>
            <p:cNvSpPr/>
            <p:nvPr/>
          </p:nvSpPr>
          <p:spPr>
            <a:xfrm>
              <a:off x="5642801" y="3723442"/>
              <a:ext cx="24961" cy="9711"/>
            </a:xfrm>
            <a:custGeom>
              <a:avLst/>
              <a:gdLst/>
              <a:ahLst/>
              <a:cxnLst/>
              <a:rect b="b" l="l" r="r" t="t"/>
              <a:pathLst>
                <a:path extrusionOk="0" h="263" w="676">
                  <a:moveTo>
                    <a:pt x="39" y="1"/>
                  </a:moveTo>
                  <a:cubicBezTo>
                    <a:pt x="14" y="1"/>
                    <a:pt x="1" y="26"/>
                    <a:pt x="14" y="39"/>
                  </a:cubicBezTo>
                  <a:cubicBezTo>
                    <a:pt x="170" y="150"/>
                    <a:pt x="346" y="262"/>
                    <a:pt x="542" y="262"/>
                  </a:cubicBezTo>
                  <a:cubicBezTo>
                    <a:pt x="569" y="262"/>
                    <a:pt x="597" y="260"/>
                    <a:pt x="625" y="255"/>
                  </a:cubicBezTo>
                  <a:cubicBezTo>
                    <a:pt x="676" y="243"/>
                    <a:pt x="650" y="179"/>
                    <a:pt x="625" y="179"/>
                  </a:cubicBezTo>
                  <a:cubicBezTo>
                    <a:pt x="434" y="102"/>
                    <a:pt x="230" y="90"/>
                    <a:pt x="39"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26" name="Google Shape;2035;p66"/>
            <p:cNvSpPr/>
            <p:nvPr/>
          </p:nvSpPr>
          <p:spPr>
            <a:xfrm>
              <a:off x="5656907" y="3714654"/>
              <a:ext cx="18869" cy="6240"/>
            </a:xfrm>
            <a:custGeom>
              <a:avLst/>
              <a:gdLst/>
              <a:ahLst/>
              <a:cxnLst/>
              <a:rect b="b" l="l" r="r" t="t"/>
              <a:pathLst>
                <a:path extrusionOk="0" h="169" w="511">
                  <a:moveTo>
                    <a:pt x="72" y="1"/>
                  </a:moveTo>
                  <a:cubicBezTo>
                    <a:pt x="49" y="1"/>
                    <a:pt x="25" y="3"/>
                    <a:pt x="1" y="9"/>
                  </a:cubicBezTo>
                  <a:cubicBezTo>
                    <a:pt x="48" y="114"/>
                    <a:pt x="209" y="169"/>
                    <a:pt x="351" y="169"/>
                  </a:cubicBezTo>
                  <a:cubicBezTo>
                    <a:pt x="400" y="169"/>
                    <a:pt x="446" y="162"/>
                    <a:pt x="485" y="149"/>
                  </a:cubicBezTo>
                  <a:cubicBezTo>
                    <a:pt x="510" y="149"/>
                    <a:pt x="510" y="111"/>
                    <a:pt x="485" y="86"/>
                  </a:cubicBezTo>
                  <a:cubicBezTo>
                    <a:pt x="421" y="35"/>
                    <a:pt x="332" y="35"/>
                    <a:pt x="268" y="35"/>
                  </a:cubicBezTo>
                  <a:cubicBezTo>
                    <a:pt x="210" y="25"/>
                    <a:pt x="145" y="1"/>
                    <a:pt x="72"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27" name="Google Shape;2036;p66"/>
            <p:cNvSpPr/>
            <p:nvPr/>
          </p:nvSpPr>
          <p:spPr>
            <a:xfrm>
              <a:off x="5665843" y="3676436"/>
              <a:ext cx="22155" cy="9416"/>
            </a:xfrm>
            <a:custGeom>
              <a:avLst/>
              <a:gdLst/>
              <a:ahLst/>
              <a:cxnLst/>
              <a:rect b="b" l="l" r="r" t="t"/>
              <a:pathLst>
                <a:path extrusionOk="0" h="255" w="600">
                  <a:moveTo>
                    <a:pt x="14" y="0"/>
                  </a:moveTo>
                  <a:cubicBezTo>
                    <a:pt x="1" y="0"/>
                    <a:pt x="1" y="26"/>
                    <a:pt x="1" y="38"/>
                  </a:cubicBezTo>
                  <a:cubicBezTo>
                    <a:pt x="26" y="128"/>
                    <a:pt x="128" y="179"/>
                    <a:pt x="205" y="191"/>
                  </a:cubicBezTo>
                  <a:cubicBezTo>
                    <a:pt x="319" y="242"/>
                    <a:pt x="447" y="255"/>
                    <a:pt x="574" y="255"/>
                  </a:cubicBezTo>
                  <a:cubicBezTo>
                    <a:pt x="587" y="255"/>
                    <a:pt x="599" y="229"/>
                    <a:pt x="587" y="217"/>
                  </a:cubicBezTo>
                  <a:cubicBezTo>
                    <a:pt x="510" y="153"/>
                    <a:pt x="396" y="115"/>
                    <a:pt x="307" y="89"/>
                  </a:cubicBezTo>
                  <a:cubicBezTo>
                    <a:pt x="205" y="51"/>
                    <a:pt x="116" y="0"/>
                    <a:pt x="14"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28" name="Google Shape;2037;p66"/>
            <p:cNvSpPr/>
            <p:nvPr/>
          </p:nvSpPr>
          <p:spPr>
            <a:xfrm>
              <a:off x="5668501" y="3664546"/>
              <a:ext cx="21380" cy="8677"/>
            </a:xfrm>
            <a:custGeom>
              <a:avLst/>
              <a:gdLst/>
              <a:ahLst/>
              <a:cxnLst/>
              <a:rect b="b" l="l" r="r" t="t"/>
              <a:pathLst>
                <a:path extrusionOk="0" h="235" w="579">
                  <a:moveTo>
                    <a:pt x="110" y="0"/>
                  </a:moveTo>
                  <a:cubicBezTo>
                    <a:pt x="45" y="0"/>
                    <a:pt x="0" y="96"/>
                    <a:pt x="69" y="119"/>
                  </a:cubicBezTo>
                  <a:cubicBezTo>
                    <a:pt x="197" y="177"/>
                    <a:pt x="346" y="235"/>
                    <a:pt x="487" y="235"/>
                  </a:cubicBezTo>
                  <a:cubicBezTo>
                    <a:pt x="501" y="235"/>
                    <a:pt x="514" y="234"/>
                    <a:pt x="527" y="233"/>
                  </a:cubicBezTo>
                  <a:cubicBezTo>
                    <a:pt x="566" y="233"/>
                    <a:pt x="578" y="182"/>
                    <a:pt x="553" y="169"/>
                  </a:cubicBezTo>
                  <a:cubicBezTo>
                    <a:pt x="426" y="93"/>
                    <a:pt x="273" y="68"/>
                    <a:pt x="133" y="4"/>
                  </a:cubicBezTo>
                  <a:cubicBezTo>
                    <a:pt x="125" y="1"/>
                    <a:pt x="118" y="0"/>
                    <a:pt x="110"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29" name="Google Shape;2038;p66"/>
            <p:cNvSpPr/>
            <p:nvPr/>
          </p:nvSpPr>
          <p:spPr>
            <a:xfrm>
              <a:off x="5675738" y="3651512"/>
              <a:ext cx="20715" cy="7607"/>
            </a:xfrm>
            <a:custGeom>
              <a:avLst/>
              <a:gdLst/>
              <a:ahLst/>
              <a:cxnLst/>
              <a:rect b="b" l="l" r="r" t="t"/>
              <a:pathLst>
                <a:path extrusionOk="0" h="206" w="561">
                  <a:moveTo>
                    <a:pt x="13" y="0"/>
                  </a:moveTo>
                  <a:cubicBezTo>
                    <a:pt x="0" y="0"/>
                    <a:pt x="0" y="13"/>
                    <a:pt x="0" y="13"/>
                  </a:cubicBezTo>
                  <a:cubicBezTo>
                    <a:pt x="95" y="131"/>
                    <a:pt x="288" y="205"/>
                    <a:pt x="447" y="205"/>
                  </a:cubicBezTo>
                  <a:cubicBezTo>
                    <a:pt x="460" y="205"/>
                    <a:pt x="472" y="205"/>
                    <a:pt x="484" y="204"/>
                  </a:cubicBezTo>
                  <a:cubicBezTo>
                    <a:pt x="522" y="191"/>
                    <a:pt x="561" y="128"/>
                    <a:pt x="510" y="102"/>
                  </a:cubicBezTo>
                  <a:cubicBezTo>
                    <a:pt x="446" y="77"/>
                    <a:pt x="370" y="64"/>
                    <a:pt x="293" y="39"/>
                  </a:cubicBezTo>
                  <a:cubicBezTo>
                    <a:pt x="191" y="26"/>
                    <a:pt x="115" y="0"/>
                    <a:pt x="13"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30" name="Google Shape;2039;p66"/>
            <p:cNvSpPr/>
            <p:nvPr/>
          </p:nvSpPr>
          <p:spPr>
            <a:xfrm>
              <a:off x="5680243" y="3634009"/>
              <a:ext cx="20900" cy="8714"/>
            </a:xfrm>
            <a:custGeom>
              <a:avLst/>
              <a:gdLst/>
              <a:ahLst/>
              <a:cxnLst/>
              <a:rect b="b" l="l" r="r" t="t"/>
              <a:pathLst>
                <a:path extrusionOk="0" h="236" w="566">
                  <a:moveTo>
                    <a:pt x="112" y="0"/>
                  </a:moveTo>
                  <a:cubicBezTo>
                    <a:pt x="36" y="0"/>
                    <a:pt x="0" y="122"/>
                    <a:pt x="82" y="169"/>
                  </a:cubicBezTo>
                  <a:cubicBezTo>
                    <a:pt x="173" y="205"/>
                    <a:pt x="284" y="235"/>
                    <a:pt x="391" y="235"/>
                  </a:cubicBezTo>
                  <a:cubicBezTo>
                    <a:pt x="434" y="235"/>
                    <a:pt x="475" y="231"/>
                    <a:pt x="515" y="220"/>
                  </a:cubicBezTo>
                  <a:cubicBezTo>
                    <a:pt x="566" y="194"/>
                    <a:pt x="566" y="131"/>
                    <a:pt x="528" y="118"/>
                  </a:cubicBezTo>
                  <a:cubicBezTo>
                    <a:pt x="413" y="41"/>
                    <a:pt x="260" y="41"/>
                    <a:pt x="133" y="3"/>
                  </a:cubicBezTo>
                  <a:cubicBezTo>
                    <a:pt x="126" y="1"/>
                    <a:pt x="119" y="0"/>
                    <a:pt x="112"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31" name="Google Shape;2040;p66"/>
            <p:cNvSpPr/>
            <p:nvPr/>
          </p:nvSpPr>
          <p:spPr>
            <a:xfrm>
              <a:off x="5676477" y="3594832"/>
              <a:ext cx="35042" cy="13367"/>
            </a:xfrm>
            <a:custGeom>
              <a:avLst/>
              <a:gdLst/>
              <a:ahLst/>
              <a:cxnLst/>
              <a:rect b="b" l="l" r="r" t="t"/>
              <a:pathLst>
                <a:path extrusionOk="0" h="362" w="949">
                  <a:moveTo>
                    <a:pt x="42" y="1"/>
                  </a:moveTo>
                  <a:cubicBezTo>
                    <a:pt x="20" y="1"/>
                    <a:pt x="0" y="40"/>
                    <a:pt x="31" y="71"/>
                  </a:cubicBezTo>
                  <a:cubicBezTo>
                    <a:pt x="206" y="235"/>
                    <a:pt x="513" y="362"/>
                    <a:pt x="782" y="362"/>
                  </a:cubicBezTo>
                  <a:cubicBezTo>
                    <a:pt x="826" y="362"/>
                    <a:pt x="869" y="358"/>
                    <a:pt x="910" y="351"/>
                  </a:cubicBezTo>
                  <a:cubicBezTo>
                    <a:pt x="948" y="326"/>
                    <a:pt x="935" y="275"/>
                    <a:pt x="910" y="262"/>
                  </a:cubicBezTo>
                  <a:cubicBezTo>
                    <a:pt x="783" y="211"/>
                    <a:pt x="630" y="173"/>
                    <a:pt x="502" y="147"/>
                  </a:cubicBezTo>
                  <a:cubicBezTo>
                    <a:pt x="350" y="109"/>
                    <a:pt x="210" y="46"/>
                    <a:pt x="57" y="7"/>
                  </a:cubicBezTo>
                  <a:cubicBezTo>
                    <a:pt x="52" y="3"/>
                    <a:pt x="47" y="1"/>
                    <a:pt x="42"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32" name="Google Shape;2041;p66"/>
            <p:cNvSpPr/>
            <p:nvPr/>
          </p:nvSpPr>
          <p:spPr>
            <a:xfrm>
              <a:off x="5690139" y="3579914"/>
              <a:ext cx="25478" cy="11041"/>
            </a:xfrm>
            <a:custGeom>
              <a:avLst/>
              <a:gdLst/>
              <a:ahLst/>
              <a:cxnLst/>
              <a:rect b="b" l="l" r="r" t="t"/>
              <a:pathLst>
                <a:path extrusionOk="0" h="299" w="690">
                  <a:moveTo>
                    <a:pt x="101" y="1"/>
                  </a:moveTo>
                  <a:cubicBezTo>
                    <a:pt x="36" y="1"/>
                    <a:pt x="1" y="120"/>
                    <a:pt x="94" y="131"/>
                  </a:cubicBezTo>
                  <a:cubicBezTo>
                    <a:pt x="251" y="192"/>
                    <a:pt x="431" y="298"/>
                    <a:pt x="612" y="298"/>
                  </a:cubicBezTo>
                  <a:cubicBezTo>
                    <a:pt x="622" y="298"/>
                    <a:pt x="632" y="297"/>
                    <a:pt x="642" y="297"/>
                  </a:cubicBezTo>
                  <a:cubicBezTo>
                    <a:pt x="645" y="298"/>
                    <a:pt x="647" y="299"/>
                    <a:pt x="650" y="299"/>
                  </a:cubicBezTo>
                  <a:cubicBezTo>
                    <a:pt x="672" y="299"/>
                    <a:pt x="690" y="257"/>
                    <a:pt x="667" y="246"/>
                  </a:cubicBezTo>
                  <a:cubicBezTo>
                    <a:pt x="514" y="119"/>
                    <a:pt x="298" y="68"/>
                    <a:pt x="120" y="4"/>
                  </a:cubicBezTo>
                  <a:cubicBezTo>
                    <a:pt x="113" y="2"/>
                    <a:pt x="107" y="1"/>
                    <a:pt x="101"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33" name="Google Shape;2042;p66"/>
            <p:cNvSpPr/>
            <p:nvPr/>
          </p:nvSpPr>
          <p:spPr>
            <a:xfrm>
              <a:off x="5706756" y="3546202"/>
              <a:ext cx="20715" cy="9010"/>
            </a:xfrm>
            <a:custGeom>
              <a:avLst/>
              <a:gdLst/>
              <a:ahLst/>
              <a:cxnLst/>
              <a:rect b="b" l="l" r="r" t="t"/>
              <a:pathLst>
                <a:path extrusionOk="0" h="244" w="561">
                  <a:moveTo>
                    <a:pt x="26" y="0"/>
                  </a:moveTo>
                  <a:cubicBezTo>
                    <a:pt x="26" y="0"/>
                    <a:pt x="1" y="0"/>
                    <a:pt x="26" y="13"/>
                  </a:cubicBezTo>
                  <a:cubicBezTo>
                    <a:pt x="147" y="134"/>
                    <a:pt x="302" y="243"/>
                    <a:pt x="470" y="243"/>
                  </a:cubicBezTo>
                  <a:cubicBezTo>
                    <a:pt x="479" y="243"/>
                    <a:pt x="488" y="243"/>
                    <a:pt x="497" y="242"/>
                  </a:cubicBezTo>
                  <a:cubicBezTo>
                    <a:pt x="548" y="217"/>
                    <a:pt x="561" y="153"/>
                    <a:pt x="510" y="140"/>
                  </a:cubicBezTo>
                  <a:cubicBezTo>
                    <a:pt x="370" y="64"/>
                    <a:pt x="179" y="26"/>
                    <a:pt x="26"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34" name="Google Shape;2043;p66"/>
            <p:cNvSpPr/>
            <p:nvPr/>
          </p:nvSpPr>
          <p:spPr>
            <a:xfrm>
              <a:off x="5699888" y="3525930"/>
              <a:ext cx="29023" cy="12591"/>
            </a:xfrm>
            <a:custGeom>
              <a:avLst/>
              <a:gdLst/>
              <a:ahLst/>
              <a:cxnLst/>
              <a:rect b="b" l="l" r="r" t="t"/>
              <a:pathLst>
                <a:path extrusionOk="0" h="341" w="786">
                  <a:moveTo>
                    <a:pt x="109" y="0"/>
                  </a:moveTo>
                  <a:cubicBezTo>
                    <a:pt x="51" y="0"/>
                    <a:pt x="0" y="69"/>
                    <a:pt x="59" y="116"/>
                  </a:cubicBezTo>
                  <a:cubicBezTo>
                    <a:pt x="194" y="220"/>
                    <a:pt x="413" y="340"/>
                    <a:pt x="607" y="340"/>
                  </a:cubicBezTo>
                  <a:cubicBezTo>
                    <a:pt x="651" y="340"/>
                    <a:pt x="694" y="334"/>
                    <a:pt x="734" y="320"/>
                  </a:cubicBezTo>
                  <a:cubicBezTo>
                    <a:pt x="785" y="307"/>
                    <a:pt x="760" y="244"/>
                    <a:pt x="734" y="218"/>
                  </a:cubicBezTo>
                  <a:cubicBezTo>
                    <a:pt x="658" y="154"/>
                    <a:pt x="556" y="129"/>
                    <a:pt x="467" y="116"/>
                  </a:cubicBezTo>
                  <a:cubicBezTo>
                    <a:pt x="352" y="78"/>
                    <a:pt x="250" y="40"/>
                    <a:pt x="123" y="2"/>
                  </a:cubicBezTo>
                  <a:cubicBezTo>
                    <a:pt x="118" y="1"/>
                    <a:pt x="113" y="0"/>
                    <a:pt x="109" y="0"/>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35" name="Google Shape;2044;p66"/>
            <p:cNvSpPr/>
            <p:nvPr/>
          </p:nvSpPr>
          <p:spPr>
            <a:xfrm>
              <a:off x="5709008" y="3511714"/>
              <a:ext cx="19903" cy="8825"/>
            </a:xfrm>
            <a:custGeom>
              <a:avLst/>
              <a:gdLst/>
              <a:ahLst/>
              <a:cxnLst/>
              <a:rect b="b" l="l" r="r" t="t"/>
              <a:pathLst>
                <a:path extrusionOk="0" h="239" w="539">
                  <a:moveTo>
                    <a:pt x="130" y="1"/>
                  </a:moveTo>
                  <a:cubicBezTo>
                    <a:pt x="54" y="1"/>
                    <a:pt x="1" y="97"/>
                    <a:pt x="93" y="132"/>
                  </a:cubicBezTo>
                  <a:cubicBezTo>
                    <a:pt x="180" y="176"/>
                    <a:pt x="325" y="239"/>
                    <a:pt x="445" y="239"/>
                  </a:cubicBezTo>
                  <a:cubicBezTo>
                    <a:pt x="464" y="239"/>
                    <a:pt x="483" y="237"/>
                    <a:pt x="500" y="234"/>
                  </a:cubicBezTo>
                  <a:cubicBezTo>
                    <a:pt x="513" y="234"/>
                    <a:pt x="538" y="196"/>
                    <a:pt x="513" y="170"/>
                  </a:cubicBezTo>
                  <a:cubicBezTo>
                    <a:pt x="475" y="119"/>
                    <a:pt x="424" y="106"/>
                    <a:pt x="360" y="94"/>
                  </a:cubicBezTo>
                  <a:cubicBezTo>
                    <a:pt x="284" y="68"/>
                    <a:pt x="220" y="56"/>
                    <a:pt x="156" y="5"/>
                  </a:cubicBezTo>
                  <a:cubicBezTo>
                    <a:pt x="147" y="2"/>
                    <a:pt x="139" y="1"/>
                    <a:pt x="130" y="1"/>
                  </a:cubicBezTo>
                  <a:close/>
                </a:path>
              </a:pathLst>
            </a:custGeom>
            <a:solidFill>
              <a:srgbClr val="6D5353"/>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sp>
        <p:nvSpPr>
          <p:cNvPr id="136" name="Google Shape;939;p47"/>
          <p:cNvSpPr txBox="1">
            <a:spLocks noGrp="1"/>
          </p:cNvSpPr>
          <p:nvPr>
            <p:ph idx="4294967295" type="title"/>
          </p:nvPr>
        </p:nvSpPr>
        <p:spPr>
          <a:xfrm>
            <a:off x="406400" y="279400"/>
            <a:ext cx="10566400" cy="609600"/>
          </a:xfrm>
          <a:prstGeom prst="rect">
            <a:avLst/>
          </a:prstGeom>
        </p:spPr>
        <p:txBody>
          <a:bodyPr anchor="t" anchorCtr="0" bIns="121878" lIns="121878" rIns="121878" spcFirstLastPara="1" tIns="121878" wrap="square">
            <a:noAutofit/>
          </a:bodyPr>
          <a:lstStyle/>
          <a:p>
            <a:pPr algn="ctr"/>
            <a:r>
              <a:rPr b="1" sz="3200">
                <a:latin charset="0" pitchFamily="18" typeface="Times New Roman"/>
                <a:cs charset="0" pitchFamily="18" typeface="Times New Roman"/>
              </a:rPr>
              <a:t>Шинэ болон шинэчилсэн бүтээгдэхүүн  </a:t>
            </a:r>
            <a:endParaRPr b="1" sz="3200">
              <a:latin charset="0" pitchFamily="18" typeface="Times New Roman"/>
              <a:cs charset="0" pitchFamily="18" typeface="Times New Roman"/>
            </a:endParaRPr>
          </a:p>
        </p:txBody>
      </p:sp>
      <p:sp>
        <p:nvSpPr>
          <p:cNvPr id="138" name="Google Shape;943;p47"/>
          <p:cNvSpPr txBox="1">
            <a:spLocks noGrp="1"/>
          </p:cNvSpPr>
          <p:nvPr>
            <p:ph idx="4294967295" type="title"/>
          </p:nvPr>
        </p:nvSpPr>
        <p:spPr>
          <a:xfrm>
            <a:off x="711200" y="990600"/>
            <a:ext cx="2336800" cy="1320800"/>
          </a:xfrm>
          <a:prstGeom prst="rect">
            <a:avLst/>
          </a:prstGeom>
        </p:spPr>
        <p:txBody>
          <a:bodyPr anchor="b" anchorCtr="0" bIns="121878" lIns="121878" rIns="121878" spcFirstLastPara="1" tIns="121878" wrap="square">
            <a:noAutofit/>
          </a:bodyPr>
          <a:lstStyle/>
          <a:p>
            <a:pPr algn="ctr"/>
            <a:r>
              <a:rPr b="1" dirty="0" lang="mn-MN" sz="1900">
                <a:solidFill>
                  <a:schemeClr val="tx1"/>
                </a:solidFill>
                <a:latin charset="0" pitchFamily="18" typeface="Times New Roman"/>
                <a:cs charset="0" pitchFamily="18" typeface="Times New Roman"/>
              </a:rPr>
              <a:t>Овъёостой жигнэмэг</a:t>
            </a:r>
            <a:r>
              <a:rPr b="1" dirty="0" lang="mn-MN" sz="1900">
                <a:solidFill>
                  <a:schemeClr val="tx1"/>
                </a:solidFill>
              </a:rPr>
              <a:t> </a:t>
            </a:r>
            <a:r>
              <a:rPr b="1" dirty="0" lang="mn-MN" sz="2100"/>
              <a:t/>
            </a:r>
            <a:br>
              <a:rPr b="1" dirty="0" lang="mn-MN" sz="2100"/>
            </a:br>
            <a:r>
              <a:rPr dirty="0" lang="mn-MN" sz="1500"/>
              <a:t>2021.08.01 худалдаанд гарсан</a:t>
            </a:r>
            <a:endParaRPr dirty="0">
              <a:solidFill>
                <a:schemeClr val="dk1"/>
              </a:solidFill>
            </a:endParaRPr>
          </a:p>
        </p:txBody>
      </p:sp>
      <p:pic>
        <p:nvPicPr>
          <p:cNvPr descr="C:\Users\Battuya\Desktop\Түвшөө\132804740_213773673565516_266153745806805917_n.jpg" id="139" name="Picture 138"/>
          <p:cNvPicPr/>
          <p:nvPr/>
        </p:nvPicPr>
        <p:blipFill>
          <a:blip cstate="print" r:embed="rId3"/>
          <a:srcRect/>
          <a:stretch>
            <a:fillRect/>
          </a:stretch>
        </p:blipFill>
        <p:spPr bwMode="auto">
          <a:xfrm>
            <a:off x="1828800" y="2311400"/>
            <a:ext cx="1016000" cy="1219200"/>
          </a:xfrm>
          <a:prstGeom prst="rect">
            <a:avLst/>
          </a:prstGeom>
          <a:noFill/>
        </p:spPr>
      </p:pic>
      <p:pic>
        <p:nvPicPr>
          <p:cNvPr descr="C:\Users\Battuya\Desktop\2-р ээлж Өлзийдүүрэн\116019361_1377235815780504_8386817689524835265_n.jpg" id="140" name="Picture 139"/>
          <p:cNvPicPr/>
          <p:nvPr/>
        </p:nvPicPr>
        <p:blipFill>
          <a:blip cstate="print" r:embed="rId4"/>
          <a:srcRect/>
          <a:stretch>
            <a:fillRect/>
          </a:stretch>
        </p:blipFill>
        <p:spPr bwMode="auto">
          <a:xfrm>
            <a:off x="812803" y="2311400"/>
            <a:ext cx="952500" cy="1219200"/>
          </a:xfrm>
          <a:prstGeom prst="rect">
            <a:avLst/>
          </a:prstGeom>
          <a:noFill/>
        </p:spPr>
      </p:pic>
      <p:sp>
        <p:nvSpPr>
          <p:cNvPr id="142" name="Google Shape;945;p47"/>
          <p:cNvSpPr txBox="1">
            <a:spLocks noGrp="1"/>
          </p:cNvSpPr>
          <p:nvPr>
            <p:ph idx="4294967295" type="title"/>
          </p:nvPr>
        </p:nvSpPr>
        <p:spPr>
          <a:xfrm>
            <a:off x="3251200" y="1193800"/>
            <a:ext cx="2133600" cy="812800"/>
          </a:xfrm>
          <a:prstGeom prst="rect">
            <a:avLst/>
          </a:prstGeom>
        </p:spPr>
        <p:txBody>
          <a:bodyPr anchor="b" anchorCtr="0" bIns="121878" lIns="121878" rIns="121878" spcFirstLastPara="1" tIns="121878" wrap="square">
            <a:noAutofit/>
          </a:bodyPr>
          <a:lstStyle/>
          <a:p>
            <a:pPr algn="ctr"/>
            <a:r>
              <a:rPr b="1" dirty="0" lang="mn-MN" sz="1900">
                <a:solidFill>
                  <a:schemeClr val="tx1"/>
                </a:solidFill>
                <a:latin charset="0" pitchFamily="18" typeface="Times New Roman"/>
                <a:cs charset="0" pitchFamily="18" typeface="Times New Roman"/>
              </a:rPr>
              <a:t>Зүсмэл боорцог </a:t>
            </a:r>
            <a:r>
              <a:rPr dirty="0" lang="mn-MN" sz="1500">
                <a:latin charset="0" pitchFamily="18" typeface="Times New Roman"/>
                <a:cs charset="0" pitchFamily="18" typeface="Times New Roman"/>
              </a:rPr>
              <a:t>2021.06.01 худалдаанд гарсан.</a:t>
            </a:r>
            <a:r>
              <a:rPr dirty="0" lang="mn-MN" sz="1500"/>
              <a:t> </a:t>
            </a:r>
            <a:endParaRPr>
              <a:solidFill>
                <a:schemeClr val="dk1"/>
              </a:solidFill>
            </a:endParaRPr>
          </a:p>
        </p:txBody>
      </p:sp>
      <p:pic>
        <p:nvPicPr>
          <p:cNvPr descr="C:\Users\Battuya\Desktop\2-р ээлж Өлзийдүүрэн\116156173_311482973379548_1278168865383381967_n.jpg" id="143" name="Picture 142"/>
          <p:cNvPicPr/>
          <p:nvPr/>
        </p:nvPicPr>
        <p:blipFill>
          <a:blip cstate="print" r:embed="rId5"/>
          <a:srcRect/>
          <a:stretch>
            <a:fillRect/>
          </a:stretch>
        </p:blipFill>
        <p:spPr bwMode="auto">
          <a:xfrm>
            <a:off x="3556000" y="2006600"/>
            <a:ext cx="1524000" cy="1828800"/>
          </a:xfrm>
          <a:prstGeom prst="rect">
            <a:avLst/>
          </a:prstGeom>
          <a:noFill/>
        </p:spPr>
      </p:pic>
      <p:sp>
        <p:nvSpPr>
          <p:cNvPr id="144" name="Google Shape;945;p47"/>
          <p:cNvSpPr txBox="1">
            <a:spLocks noGrp="1"/>
          </p:cNvSpPr>
          <p:nvPr>
            <p:ph idx="4294967295" type="title"/>
          </p:nvPr>
        </p:nvSpPr>
        <p:spPr>
          <a:xfrm>
            <a:off x="5588000" y="1193800"/>
            <a:ext cx="2032000" cy="711200"/>
          </a:xfrm>
          <a:prstGeom prst="rect">
            <a:avLst/>
          </a:prstGeom>
        </p:spPr>
        <p:txBody>
          <a:bodyPr anchor="b" anchorCtr="0" bIns="121878" lIns="121878" rIns="121878" spcFirstLastPara="1" tIns="121878" wrap="square">
            <a:noAutofit/>
          </a:bodyPr>
          <a:lstStyle/>
          <a:p>
            <a:pPr algn="ctr"/>
            <a:r>
              <a:rPr b="1" dirty="0" lang="mn-MN" sz="1900">
                <a:solidFill>
                  <a:schemeClr val="tx1"/>
                </a:solidFill>
                <a:latin charset="0" pitchFamily="18" typeface="Times New Roman"/>
                <a:cs charset="0" pitchFamily="18" typeface="Times New Roman"/>
              </a:rPr>
              <a:t>Баялаг савхан  боорцог</a:t>
            </a:r>
            <a:endParaRPr b="1" sz="1900">
              <a:solidFill>
                <a:schemeClr val="tx1"/>
              </a:solidFill>
            </a:endParaRPr>
          </a:p>
        </p:txBody>
      </p:sp>
      <p:pic>
        <p:nvPicPr>
          <p:cNvPr descr="C:\Users\Battuya\Desktop\131058611_1056880948069746_3593838477213375398_n.jpg" id="145" name="Picture 144"/>
          <p:cNvPicPr/>
          <p:nvPr/>
        </p:nvPicPr>
        <p:blipFill>
          <a:blip cstate="print" r:embed="rId6"/>
          <a:srcRect/>
          <a:stretch>
            <a:fillRect/>
          </a:stretch>
        </p:blipFill>
        <p:spPr bwMode="auto">
          <a:xfrm>
            <a:off x="5486400" y="2006600"/>
            <a:ext cx="1016000" cy="1727200"/>
          </a:xfrm>
          <a:prstGeom prst="rect">
            <a:avLst/>
          </a:prstGeom>
          <a:noFill/>
        </p:spPr>
      </p:pic>
      <p:pic>
        <p:nvPicPr>
          <p:cNvPr descr="C:\Users\Battuya\Desktop\Түвшөө\132713599_1791775534320848_4969001751196892903_n.jpg" id="146" name="Picture 145"/>
          <p:cNvPicPr/>
          <p:nvPr/>
        </p:nvPicPr>
        <p:blipFill>
          <a:blip cstate="print" r:embed="rId7"/>
          <a:srcRect/>
          <a:stretch>
            <a:fillRect/>
          </a:stretch>
        </p:blipFill>
        <p:spPr bwMode="auto">
          <a:xfrm>
            <a:off x="6604000" y="2006600"/>
            <a:ext cx="1016000" cy="1727200"/>
          </a:xfrm>
          <a:prstGeom prst="rect">
            <a:avLst/>
          </a:prstGeom>
          <a:noFill/>
        </p:spPr>
      </p:pic>
      <p:sp>
        <p:nvSpPr>
          <p:cNvPr id="147" name="Oval 146"/>
          <p:cNvSpPr/>
          <p:nvPr/>
        </p:nvSpPr>
        <p:spPr>
          <a:xfrm>
            <a:off x="5486400" y="3530600"/>
            <a:ext cx="10160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500">
                <a:solidFill>
                  <a:srgbClr val="5A3E3A"/>
                </a:solidFill>
                <a:latin charset="0" pitchFamily="18" typeface="Times New Roman"/>
                <a:cs charset="0" pitchFamily="18" typeface="Times New Roman"/>
                <a:sym typeface="Arial"/>
              </a:rPr>
              <a:t>өмнө нь</a:t>
            </a:r>
            <a:endParaRPr dirty="0" kern="0" lang="en-US" sz="1500">
              <a:solidFill>
                <a:srgbClr val="5A3E3A"/>
              </a:solidFill>
              <a:latin charset="0" pitchFamily="18" typeface="Times New Roman"/>
              <a:cs charset="0" pitchFamily="18" typeface="Times New Roman"/>
              <a:sym typeface="Arial"/>
            </a:endParaRPr>
          </a:p>
        </p:txBody>
      </p:sp>
      <p:sp>
        <p:nvSpPr>
          <p:cNvPr id="148" name="Oval 147"/>
          <p:cNvSpPr/>
          <p:nvPr/>
        </p:nvSpPr>
        <p:spPr>
          <a:xfrm>
            <a:off x="6604000" y="3530600"/>
            <a:ext cx="10160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500">
                <a:solidFill>
                  <a:srgbClr val="5A3E3A"/>
                </a:solidFill>
                <a:latin charset="0" pitchFamily="18" typeface="Times New Roman"/>
                <a:cs charset="0" pitchFamily="18" typeface="Times New Roman"/>
                <a:sym typeface="Arial"/>
              </a:rPr>
              <a:t>дараа нь</a:t>
            </a:r>
            <a:endParaRPr dirty="0" kern="0" lang="en-US" sz="1500">
              <a:solidFill>
                <a:srgbClr val="5A3E3A"/>
              </a:solidFill>
              <a:latin charset="0" pitchFamily="18" typeface="Times New Roman"/>
              <a:cs charset="0" pitchFamily="18" typeface="Times New Roman"/>
              <a:sym typeface="Arial"/>
            </a:endParaRPr>
          </a:p>
        </p:txBody>
      </p:sp>
      <p:pic>
        <p:nvPicPr>
          <p:cNvPr descr="C:\Users\Battuya\Desktop\270350634_556760615818556_677594978633328019_n (2).jpg" id="2050" name="Picture 2"/>
          <p:cNvPicPr>
            <a:picLocks noChangeArrowheads="1" noChangeAspect="1"/>
          </p:cNvPicPr>
          <p:nvPr/>
        </p:nvPicPr>
        <p:blipFill>
          <a:blip r:embed="rId8"/>
          <a:srcRect/>
          <a:stretch>
            <a:fillRect/>
          </a:stretch>
        </p:blipFill>
        <p:spPr bwMode="auto">
          <a:xfrm>
            <a:off x="8229600" y="2006600"/>
            <a:ext cx="1143000" cy="1625600"/>
          </a:xfrm>
          <a:prstGeom prst="rect">
            <a:avLst/>
          </a:prstGeom>
          <a:noFill/>
        </p:spPr>
      </p:pic>
      <p:pic>
        <p:nvPicPr>
          <p:cNvPr descr="C:\Users\Battuya\Desktop\270587055_259465219475427_8424521302635546509_n.jpg" id="2051" name="Picture 3"/>
          <p:cNvPicPr>
            <a:picLocks noChangeArrowheads="1" noChangeAspect="1"/>
          </p:cNvPicPr>
          <p:nvPr/>
        </p:nvPicPr>
        <p:blipFill>
          <a:blip r:embed="rId9"/>
          <a:srcRect/>
          <a:stretch>
            <a:fillRect/>
          </a:stretch>
        </p:blipFill>
        <p:spPr bwMode="auto">
          <a:xfrm>
            <a:off x="9550410" y="2006600"/>
            <a:ext cx="1223145" cy="1625600"/>
          </a:xfrm>
          <a:prstGeom prst="rect">
            <a:avLst/>
          </a:prstGeom>
          <a:noFill/>
        </p:spPr>
      </p:pic>
      <p:sp>
        <p:nvSpPr>
          <p:cNvPr id="151" name="Google Shape;945;p47"/>
          <p:cNvSpPr txBox="1">
            <a:spLocks noGrp="1"/>
          </p:cNvSpPr>
          <p:nvPr>
            <p:ph idx="4294967295" type="title"/>
          </p:nvPr>
        </p:nvSpPr>
        <p:spPr>
          <a:xfrm>
            <a:off x="8331200" y="1193800"/>
            <a:ext cx="2336800" cy="714733"/>
          </a:xfrm>
          <a:prstGeom prst="rect">
            <a:avLst/>
          </a:prstGeom>
        </p:spPr>
        <p:txBody>
          <a:bodyPr anchor="b" anchorCtr="0" bIns="121878" lIns="121878" rIns="121878" spcFirstLastPara="1" tIns="121878" wrap="square">
            <a:noAutofit/>
          </a:bodyPr>
          <a:lstStyle/>
          <a:p>
            <a:pPr algn="ctr"/>
            <a:r>
              <a:rPr b="1" dirty="0" lang="mn-MN" sz="1900">
                <a:solidFill>
                  <a:schemeClr val="tx1"/>
                </a:solidFill>
                <a:latin charset="0" pitchFamily="18" typeface="Times New Roman"/>
                <a:cs charset="0" pitchFamily="18" typeface="Times New Roman"/>
              </a:rPr>
              <a:t>Жигнэмэгийн цуглуулга</a:t>
            </a:r>
            <a:endParaRPr b="1" sz="1900">
              <a:solidFill>
                <a:schemeClr val="tx1"/>
              </a:solidFill>
              <a:latin charset="0" pitchFamily="18" typeface="Times New Roman"/>
              <a:cs charset="0" pitchFamily="18" typeface="Times New Roman"/>
            </a:endParaRPr>
          </a:p>
        </p:txBody>
      </p:sp>
      <p:pic>
        <p:nvPicPr>
          <p:cNvPr descr="C:\Users\ganaa\Desktop\Түвшинзаяа\түвшээ зураг\182253450_1253706648359535_1805234088391998372_n (1).jpg" id="152" name="Picture 151"/>
          <p:cNvPicPr/>
          <p:nvPr/>
        </p:nvPicPr>
        <p:blipFill>
          <a:blip cstate="print" r:embed="rId10"/>
          <a:srcRect/>
          <a:stretch>
            <a:fillRect/>
          </a:stretch>
        </p:blipFill>
        <p:spPr bwMode="auto">
          <a:xfrm>
            <a:off x="812800" y="4343400"/>
            <a:ext cx="914400" cy="1625600"/>
          </a:xfrm>
          <a:prstGeom prst="rect">
            <a:avLst/>
          </a:prstGeom>
          <a:noFill/>
          <a:ln w="9525">
            <a:noFill/>
            <a:miter lim="800000"/>
            <a:headEnd/>
            <a:tailEnd/>
          </a:ln>
        </p:spPr>
      </p:pic>
      <p:sp>
        <p:nvSpPr>
          <p:cNvPr id="154" name="Google Shape;945;p47"/>
          <p:cNvSpPr txBox="1">
            <a:spLocks noGrp="1"/>
          </p:cNvSpPr>
          <p:nvPr>
            <p:ph idx="4294967295" type="title"/>
          </p:nvPr>
        </p:nvSpPr>
        <p:spPr>
          <a:xfrm>
            <a:off x="812800" y="3835400"/>
            <a:ext cx="1930400" cy="406400"/>
          </a:xfrm>
          <a:prstGeom prst="rect">
            <a:avLst/>
          </a:prstGeom>
        </p:spPr>
        <p:txBody>
          <a:bodyPr anchor="b" anchorCtr="0" bIns="121878" lIns="121878" rIns="121878" spcFirstLastPara="1" tIns="121878" wrap="square">
            <a:noAutofit/>
          </a:bodyPr>
          <a:lstStyle/>
          <a:p>
            <a:pPr algn="ctr"/>
            <a:r>
              <a:rPr b="1" dirty="0" lang="mn-MN" sz="1900">
                <a:solidFill>
                  <a:schemeClr val="tx1"/>
                </a:solidFill>
                <a:latin charset="0" pitchFamily="18" typeface="Times New Roman"/>
                <a:cs charset="0" pitchFamily="18" typeface="Times New Roman"/>
              </a:rPr>
              <a:t>Үет  боов</a:t>
            </a:r>
            <a:r>
              <a:rPr b="1" dirty="0" lang="mn-MN" sz="1900">
                <a:solidFill>
                  <a:schemeClr val="tx1"/>
                </a:solidFill>
              </a:rPr>
              <a:t> </a:t>
            </a:r>
            <a:endParaRPr b="1" sz="1900">
              <a:solidFill>
                <a:schemeClr val="tx1"/>
              </a:solidFill>
            </a:endParaRPr>
          </a:p>
        </p:txBody>
      </p:sp>
      <p:pic>
        <p:nvPicPr>
          <p:cNvPr descr="C:\Users\ganaa\Desktop\Түвшинзаяа\түвшээ зураг\181376734_746283752657433_2450785151500724132_n.jpg" id="155" name="Picture 154"/>
          <p:cNvPicPr/>
          <p:nvPr/>
        </p:nvPicPr>
        <p:blipFill>
          <a:blip cstate="print" r:embed="rId11"/>
          <a:srcRect/>
          <a:stretch>
            <a:fillRect/>
          </a:stretch>
        </p:blipFill>
        <p:spPr bwMode="auto">
          <a:xfrm flipH="1" flipV="1" rot="10800000">
            <a:off x="1828800" y="4343400"/>
            <a:ext cx="914400" cy="1625600"/>
          </a:xfrm>
          <a:prstGeom prst="rect">
            <a:avLst/>
          </a:prstGeom>
          <a:noFill/>
          <a:ln w="9525">
            <a:noFill/>
            <a:miter lim="800000"/>
            <a:headEnd/>
            <a:tailEnd/>
          </a:ln>
        </p:spPr>
      </p:pic>
      <p:pic>
        <p:nvPicPr>
          <p:cNvPr descr="C:\Users\Battuya\Desktop\236092476_221961446609135_645035636860375402_n.jpg" id="156" name="Picture 4"/>
          <p:cNvPicPr>
            <a:picLocks noChangeArrowheads="1" noChangeAspect="1"/>
          </p:cNvPicPr>
          <p:nvPr/>
        </p:nvPicPr>
        <p:blipFill>
          <a:blip r:embed="rId12"/>
          <a:srcRect/>
          <a:stretch>
            <a:fillRect/>
          </a:stretch>
        </p:blipFill>
        <p:spPr bwMode="auto">
          <a:xfrm>
            <a:off x="3251210" y="4343400"/>
            <a:ext cx="1219199" cy="1524000"/>
          </a:xfrm>
          <a:prstGeom prst="rect">
            <a:avLst/>
          </a:prstGeom>
          <a:noFill/>
        </p:spPr>
      </p:pic>
      <p:pic>
        <p:nvPicPr>
          <p:cNvPr descr="C:\Users\Battuya\Desktop\238477235_390705319143123_3301865258219989490_n.jpg" id="157" name="Picture 2"/>
          <p:cNvPicPr>
            <a:picLocks noChangeArrowheads="1" noChangeAspect="1"/>
          </p:cNvPicPr>
          <p:nvPr/>
        </p:nvPicPr>
        <p:blipFill>
          <a:blip r:embed="rId13"/>
          <a:srcRect/>
          <a:stretch>
            <a:fillRect/>
          </a:stretch>
        </p:blipFill>
        <p:spPr bwMode="auto">
          <a:xfrm>
            <a:off x="4572000" y="4343400"/>
            <a:ext cx="1457325" cy="1524000"/>
          </a:xfrm>
          <a:prstGeom prst="rect">
            <a:avLst/>
          </a:prstGeom>
          <a:noFill/>
        </p:spPr>
      </p:pic>
      <p:sp>
        <p:nvSpPr>
          <p:cNvPr id="158" name="Oval 157"/>
          <p:cNvSpPr/>
          <p:nvPr/>
        </p:nvSpPr>
        <p:spPr>
          <a:xfrm>
            <a:off x="3149600" y="5664200"/>
            <a:ext cx="1422400" cy="5080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500">
                <a:solidFill>
                  <a:srgbClr val="5A3E3A"/>
                </a:solidFill>
                <a:latin charset="0" pitchFamily="18" typeface="Times New Roman"/>
                <a:cs charset="0" pitchFamily="18" typeface="Times New Roman"/>
                <a:sym typeface="Arial"/>
              </a:rPr>
              <a:t>1-р гурилтай</a:t>
            </a:r>
            <a:endParaRPr dirty="0" kern="0" lang="en-US" sz="1500">
              <a:solidFill>
                <a:srgbClr val="5A3E3A"/>
              </a:solidFill>
              <a:latin charset="0" pitchFamily="18" typeface="Times New Roman"/>
              <a:cs charset="0" pitchFamily="18" typeface="Times New Roman"/>
              <a:sym typeface="Arial"/>
            </a:endParaRPr>
          </a:p>
        </p:txBody>
      </p:sp>
      <p:sp>
        <p:nvSpPr>
          <p:cNvPr id="159" name="Oval 158"/>
          <p:cNvSpPr/>
          <p:nvPr/>
        </p:nvSpPr>
        <p:spPr>
          <a:xfrm>
            <a:off x="4572000" y="5664200"/>
            <a:ext cx="1524000" cy="5080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500">
                <a:solidFill>
                  <a:srgbClr val="5A3E3A"/>
                </a:solidFill>
                <a:latin charset="0" pitchFamily="18" typeface="Times New Roman"/>
                <a:cs charset="0" pitchFamily="18" typeface="Times New Roman"/>
                <a:sym typeface="Arial"/>
              </a:rPr>
              <a:t>дээд гурилтай</a:t>
            </a:r>
            <a:endParaRPr dirty="0" kern="0" lang="en-US" sz="1500">
              <a:solidFill>
                <a:srgbClr val="5A3E3A"/>
              </a:solidFill>
              <a:latin charset="0" pitchFamily="18" typeface="Times New Roman"/>
              <a:cs charset="0" pitchFamily="18" typeface="Times New Roman"/>
              <a:sym typeface="Arial"/>
            </a:endParaRPr>
          </a:p>
        </p:txBody>
      </p:sp>
      <p:sp>
        <p:nvSpPr>
          <p:cNvPr id="160" name="Google Shape;945;p47"/>
          <p:cNvSpPr txBox="1">
            <a:spLocks noGrp="1"/>
          </p:cNvSpPr>
          <p:nvPr>
            <p:ph idx="4294967295" type="title"/>
          </p:nvPr>
        </p:nvSpPr>
        <p:spPr>
          <a:xfrm>
            <a:off x="3149600" y="3937000"/>
            <a:ext cx="2743200" cy="406400"/>
          </a:xfrm>
          <a:prstGeom prst="rect">
            <a:avLst/>
          </a:prstGeom>
        </p:spPr>
        <p:txBody>
          <a:bodyPr anchor="b" anchorCtr="0" bIns="121878" lIns="121878" rIns="121878" spcFirstLastPara="1" tIns="121878" wrap="square">
            <a:noAutofit/>
          </a:bodyPr>
          <a:lstStyle/>
          <a:p>
            <a:pPr algn="ctr"/>
            <a:r>
              <a:rPr b="1" dirty="0" lang="mn-MN" sz="1900">
                <a:solidFill>
                  <a:schemeClr val="tx1"/>
                </a:solidFill>
                <a:latin charset="0" pitchFamily="18" typeface="Times New Roman"/>
                <a:cs charset="0" pitchFamily="18" typeface="Times New Roman"/>
              </a:rPr>
              <a:t>Мушгиа боов</a:t>
            </a:r>
            <a:r>
              <a:rPr b="1" dirty="0" lang="mn-MN" sz="1900">
                <a:solidFill>
                  <a:schemeClr val="tx1"/>
                </a:solidFill>
              </a:rPr>
              <a:t> </a:t>
            </a:r>
            <a:endParaRPr b="1" sz="1900">
              <a:solidFill>
                <a:schemeClr val="tx1"/>
              </a:solidFill>
            </a:endParaRPr>
          </a:p>
        </p:txBody>
      </p:sp>
      <p:pic>
        <p:nvPicPr>
          <p:cNvPr descr="C:\Users\Battuya\Desktop\222674620_1198131397266222_1534911192439581260_n.jpg" id="161" name="Picture 3"/>
          <p:cNvPicPr>
            <a:picLocks noChangeArrowheads="1" noChangeAspect="1"/>
          </p:cNvPicPr>
          <p:nvPr/>
        </p:nvPicPr>
        <p:blipFill>
          <a:blip r:embed="rId14"/>
          <a:srcRect/>
          <a:stretch>
            <a:fillRect/>
          </a:stretch>
        </p:blipFill>
        <p:spPr bwMode="auto">
          <a:xfrm>
            <a:off x="6400800" y="4343410"/>
            <a:ext cx="2032000" cy="1524001"/>
          </a:xfrm>
          <a:prstGeom prst="rect">
            <a:avLst/>
          </a:prstGeom>
          <a:noFill/>
        </p:spPr>
      </p:pic>
      <p:sp>
        <p:nvSpPr>
          <p:cNvPr id="162" name="Oval 161"/>
          <p:cNvSpPr/>
          <p:nvPr/>
        </p:nvSpPr>
        <p:spPr>
          <a:xfrm>
            <a:off x="7315200" y="5562600"/>
            <a:ext cx="1422400" cy="5080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500">
                <a:solidFill>
                  <a:srgbClr val="5A3E3A"/>
                </a:solidFill>
                <a:latin charset="0" pitchFamily="18" typeface="Times New Roman"/>
                <a:cs charset="0" pitchFamily="18" typeface="Times New Roman"/>
                <a:sym typeface="Arial"/>
              </a:rPr>
              <a:t>1-р гурилтай</a:t>
            </a:r>
            <a:endParaRPr dirty="0" kern="0" lang="en-US" sz="1500">
              <a:solidFill>
                <a:srgbClr val="5A3E3A"/>
              </a:solidFill>
              <a:latin charset="0" pitchFamily="18" typeface="Times New Roman"/>
              <a:cs charset="0" pitchFamily="18" typeface="Times New Roman"/>
              <a:sym typeface="Arial"/>
            </a:endParaRPr>
          </a:p>
        </p:txBody>
      </p:sp>
      <p:sp>
        <p:nvSpPr>
          <p:cNvPr id="163" name="Oval 162"/>
          <p:cNvSpPr/>
          <p:nvPr/>
        </p:nvSpPr>
        <p:spPr>
          <a:xfrm>
            <a:off x="6197600" y="5562600"/>
            <a:ext cx="1422400" cy="5080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500">
                <a:solidFill>
                  <a:srgbClr val="5A3E3A"/>
                </a:solidFill>
                <a:latin charset="0" pitchFamily="18" typeface="Times New Roman"/>
                <a:cs charset="0" pitchFamily="18" typeface="Times New Roman"/>
                <a:sym typeface="Arial"/>
              </a:rPr>
              <a:t>дээд гурилтай</a:t>
            </a:r>
            <a:endParaRPr dirty="0" kern="0" lang="en-US" sz="1500">
              <a:solidFill>
                <a:srgbClr val="5A3E3A"/>
              </a:solidFill>
              <a:latin charset="0" pitchFamily="18" typeface="Times New Roman"/>
              <a:cs charset="0" pitchFamily="18" typeface="Times New Roman"/>
              <a:sym typeface="Arial"/>
            </a:endParaRPr>
          </a:p>
        </p:txBody>
      </p:sp>
      <p:sp>
        <p:nvSpPr>
          <p:cNvPr id="165" name="Google Shape;945;p47"/>
          <p:cNvSpPr txBox="1">
            <a:spLocks noGrp="1"/>
          </p:cNvSpPr>
          <p:nvPr>
            <p:ph idx="4294967295" type="title"/>
          </p:nvPr>
        </p:nvSpPr>
        <p:spPr>
          <a:xfrm>
            <a:off x="6400800" y="4038600"/>
            <a:ext cx="2032000" cy="406400"/>
          </a:xfrm>
          <a:prstGeom prst="rect">
            <a:avLst/>
          </a:prstGeom>
        </p:spPr>
        <p:txBody>
          <a:bodyPr anchor="b" anchorCtr="0" bIns="121878" lIns="121878" rIns="121878" spcFirstLastPara="1" tIns="121878" wrap="square">
            <a:noAutofit/>
          </a:bodyPr>
          <a:lstStyle/>
          <a:p>
            <a:pPr algn="ctr"/>
            <a:r>
              <a:rPr b="1" dirty="0" lang="mn-MN" sz="1900">
                <a:solidFill>
                  <a:schemeClr val="tx1"/>
                </a:solidFill>
                <a:latin charset="0" pitchFamily="18" typeface="Times New Roman"/>
                <a:cs charset="0" pitchFamily="18" typeface="Times New Roman"/>
              </a:rPr>
              <a:t>Үет боов</a:t>
            </a:r>
            <a:r>
              <a:rPr b="1" dirty="0" lang="mn-MN" sz="1900">
                <a:solidFill>
                  <a:schemeClr val="tx1"/>
                </a:solidFill>
              </a:rPr>
              <a:t> </a:t>
            </a:r>
            <a:endParaRPr b="1" sz="1900">
              <a:solidFill>
                <a:schemeClr val="tx1"/>
              </a:solidFill>
            </a:endParaRPr>
          </a:p>
        </p:txBody>
      </p:sp>
      <p:pic>
        <p:nvPicPr>
          <p:cNvPr descr="C:\Users\Battuya\Saved Games\Downloads\118475361_614355355938560_7786309076952616626_n.jpg" id="166" name="Picture 2"/>
          <p:cNvPicPr>
            <a:picLocks noChangeArrowheads="1" noChangeAspect="1"/>
          </p:cNvPicPr>
          <p:nvPr/>
        </p:nvPicPr>
        <p:blipFill>
          <a:blip r:embed="rId15"/>
          <a:srcRect/>
          <a:stretch>
            <a:fillRect/>
          </a:stretch>
        </p:blipFill>
        <p:spPr bwMode="auto">
          <a:xfrm>
            <a:off x="8636001" y="3835400"/>
            <a:ext cx="1172819" cy="1727200"/>
          </a:xfrm>
          <a:prstGeom prst="rect">
            <a:avLst/>
          </a:prstGeom>
          <a:noFill/>
        </p:spPr>
      </p:pic>
      <p:pic>
        <p:nvPicPr>
          <p:cNvPr descr="C:\Users\Battuya\Saved Games\Downloads\118586572_1091586001239159_196727814970569763_n.jpg" id="167" name="Picture 3"/>
          <p:cNvPicPr>
            <a:picLocks noChangeArrowheads="1" noChangeAspect="1"/>
          </p:cNvPicPr>
          <p:nvPr/>
        </p:nvPicPr>
        <p:blipFill>
          <a:blip cstate="print" r:embed="rId16"/>
          <a:srcRect/>
          <a:stretch>
            <a:fillRect/>
          </a:stretch>
        </p:blipFill>
        <p:spPr bwMode="auto">
          <a:xfrm>
            <a:off x="9855200" y="3835400"/>
            <a:ext cx="1117600" cy="1727200"/>
          </a:xfrm>
          <a:prstGeom prst="rect">
            <a:avLst/>
          </a:prstGeom>
          <a:noFill/>
        </p:spPr>
      </p:pic>
      <p:sp>
        <p:nvSpPr>
          <p:cNvPr id="168" name="Google Shape;945;p47"/>
          <p:cNvSpPr txBox="1">
            <a:spLocks noGrp="1"/>
          </p:cNvSpPr>
          <p:nvPr>
            <p:ph idx="4294967295" type="title"/>
          </p:nvPr>
        </p:nvSpPr>
        <p:spPr>
          <a:xfrm>
            <a:off x="8737600" y="5562600"/>
            <a:ext cx="2336800" cy="812800"/>
          </a:xfrm>
          <a:prstGeom prst="rect">
            <a:avLst/>
          </a:prstGeom>
        </p:spPr>
        <p:txBody>
          <a:bodyPr anchor="b" anchorCtr="0" bIns="121878" lIns="121878" rIns="121878" spcFirstLastPara="1" tIns="121878" wrap="square">
            <a:noAutofit/>
          </a:bodyPr>
          <a:lstStyle/>
          <a:p>
            <a:pPr algn="just"/>
            <a:r>
              <a:rPr dirty="0" lang="mn-MN" sz="1500">
                <a:solidFill>
                  <a:schemeClr val="bg1">
                    <a:lumMod val="10000"/>
                  </a:schemeClr>
                </a:solidFill>
                <a:latin charset="0" pitchFamily="18" typeface="Times New Roman"/>
                <a:cs charset="0" pitchFamily="18" typeface="Times New Roman"/>
              </a:rPr>
              <a:t>Г</a:t>
            </a:r>
            <a:r>
              <a:rPr sz="1500">
                <a:solidFill>
                  <a:schemeClr val="bg1">
                    <a:lumMod val="10000"/>
                  </a:schemeClr>
                </a:solidFill>
                <a:latin charset="0" pitchFamily="18" typeface="Times New Roman"/>
                <a:cs charset="0" pitchFamily="18" typeface="Times New Roman"/>
              </a:rPr>
              <a:t>үнждийн үр, кокосоор гадна талыг өнгөлөдөг болсон.</a:t>
            </a:r>
            <a:endParaRPr sz="1500">
              <a:solidFill>
                <a:schemeClr val="bg1">
                  <a:lumMod val="10000"/>
                </a:schemeClr>
              </a:solidFill>
              <a:latin charset="0" pitchFamily="18" typeface="Times New Roman"/>
              <a:cs charset="0" pitchFamily="18" typeface="Times New Roman"/>
            </a:endParaRPr>
          </a:p>
        </p:txBody>
      </p:sp>
      <p:pic>
        <p:nvPicPr>
          <p:cNvPr descr="C:\Users\user\Desktop\Хажаа зураг\Лого.PNG" id="92" name="Picture 91"/>
          <p:cNvPicPr/>
          <p:nvPr/>
        </p:nvPicPr>
        <p:blipFill rotWithShape="1">
          <a:blip cstate="print" r:embed="rId17">
            <a:extLst>
              <a:ext uri="{BEBA8EAE-BF5A-486C-A8C5-ECC9F3942E4B}">
                <a14:imgProps xmlns:a14="http://schemas.microsoft.com/office/drawing/2010/main">
                  <a14:imgLayer r:embed="rId18">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296829" y="290247"/>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3025359"/>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Shape 1003"/>
        <p:cNvGrpSpPr/>
        <p:nvPr/>
      </p:nvGrpSpPr>
      <p:grpSpPr>
        <a:xfrm>
          <a:off x="0" y="0"/>
          <a:ext cx="0" cy="0"/>
          <a:chOff x="0" y="0"/>
          <a:chExt cx="0" cy="0"/>
        </a:xfrm>
      </p:grpSpPr>
      <p:sp>
        <p:nvSpPr>
          <p:cNvPr id="1004" name="Google Shape;1004;p49"/>
          <p:cNvSpPr txBox="1">
            <a:spLocks noGrp="1"/>
          </p:cNvSpPr>
          <p:nvPr>
            <p:ph idx="8" type="title"/>
          </p:nvPr>
        </p:nvSpPr>
        <p:spPr>
          <a:xfrm>
            <a:off x="2336800" y="482600"/>
            <a:ext cx="7315200" cy="711200"/>
          </a:xfrm>
          <a:prstGeom prst="rect">
            <a:avLst/>
          </a:prstGeom>
        </p:spPr>
        <p:txBody>
          <a:bodyPr anchor="t" anchorCtr="0" bIns="121878" lIns="121878" rIns="121878" spcFirstLastPara="1" tIns="121878" wrap="square">
            <a:noAutofit/>
          </a:bodyPr>
          <a:lstStyle/>
          <a:p>
            <a:pPr algn="ctr"/>
            <a:r>
              <a:rPr b="1" sz="2700">
                <a:solidFill>
                  <a:schemeClr val="bg1">
                    <a:lumMod val="10000"/>
                  </a:schemeClr>
                </a:solidFill>
                <a:latin charset="0" pitchFamily="18" typeface="Times New Roman"/>
                <a:cs charset="0" pitchFamily="18" typeface="Times New Roman"/>
              </a:rPr>
              <a:t>Ажлын байрны сайжруулалт </a:t>
            </a:r>
            <a:endParaRPr b="1" sz="2700">
              <a:solidFill>
                <a:schemeClr val="bg1">
                  <a:lumMod val="10000"/>
                </a:schemeClr>
              </a:solidFill>
              <a:latin charset="0" pitchFamily="18" typeface="Times New Roman"/>
              <a:cs charset="0" pitchFamily="18" typeface="Times New Roman"/>
            </a:endParaRPr>
          </a:p>
        </p:txBody>
      </p:sp>
      <p:sp>
        <p:nvSpPr>
          <p:cNvPr id="1006" name="Google Shape;1006;p49"/>
          <p:cNvSpPr txBox="1">
            <a:spLocks noGrp="1"/>
          </p:cNvSpPr>
          <p:nvPr>
            <p:ph idx="1" type="subTitle"/>
          </p:nvPr>
        </p:nvSpPr>
        <p:spPr>
          <a:xfrm>
            <a:off x="609600" y="2921000"/>
            <a:ext cx="2336800" cy="1117600"/>
          </a:xfrm>
          <a:prstGeom prst="rect">
            <a:avLst/>
          </a:prstGeom>
        </p:spPr>
        <p:txBody>
          <a:bodyPr anchor="t" anchorCtr="0" bIns="121878" lIns="121878" rIns="121878" spcFirstLastPara="1" tIns="121878" wrap="square">
            <a:noAutofit/>
          </a:bodyPr>
          <a:lstStyle/>
          <a:p>
            <a:pPr algn="just" indent="0" marL="0"/>
            <a:r>
              <a:rPr sz="1600">
                <a:latin charset="0" pitchFamily="18" typeface="Times New Roman"/>
                <a:cs charset="0" pitchFamily="18" typeface="Times New Roman"/>
              </a:rPr>
              <a:t>ҮТА-ны бүтгэлийн дэвтэрийг номерлож, жигд хавтас нуруу, хаягжуулалттай болсон.</a:t>
            </a:r>
            <a:endParaRPr sz="1600">
              <a:latin charset="0" pitchFamily="18" typeface="Times New Roman"/>
              <a:cs charset="0" pitchFamily="18" typeface="Times New Roman"/>
            </a:endParaRPr>
          </a:p>
        </p:txBody>
      </p:sp>
      <p:sp>
        <p:nvSpPr>
          <p:cNvPr id="1008" name="Google Shape;1008;p49"/>
          <p:cNvSpPr txBox="1">
            <a:spLocks noGrp="1"/>
          </p:cNvSpPr>
          <p:nvPr>
            <p:ph idx="3" type="subTitle"/>
          </p:nvPr>
        </p:nvSpPr>
        <p:spPr>
          <a:xfrm>
            <a:off x="3454400" y="2819400"/>
            <a:ext cx="2540000" cy="812800"/>
          </a:xfrm>
          <a:prstGeom prst="rect">
            <a:avLst/>
          </a:prstGeom>
        </p:spPr>
        <p:txBody>
          <a:bodyPr anchor="t" anchorCtr="0" bIns="121878" lIns="121878" rIns="121878" spcFirstLastPara="1" tIns="121878" wrap="square">
            <a:noAutofit/>
          </a:bodyPr>
          <a:lstStyle/>
          <a:p>
            <a:pPr algn="just" indent="0" marL="0"/>
            <a:r>
              <a:rPr dirty="0" lang="mn-MN" sz="1600">
                <a:latin charset="0" pitchFamily="18" typeface="Times New Roman"/>
                <a:cs charset="0" pitchFamily="18" typeface="Times New Roman"/>
              </a:rPr>
              <a:t>1,2-р үйлдвэрийн коридорт засвар хийгдсэн байдал . </a:t>
            </a:r>
            <a:endParaRPr sz="1600">
              <a:latin charset="0" pitchFamily="18" typeface="Times New Roman"/>
              <a:cs charset="0" pitchFamily="18" typeface="Times New Roman"/>
            </a:endParaRPr>
          </a:p>
          <a:p>
            <a:pPr indent="0" marL="0"/>
            <a:endParaRPr/>
          </a:p>
        </p:txBody>
      </p:sp>
      <p:sp>
        <p:nvSpPr>
          <p:cNvPr id="1010" name="Google Shape;1010;p49"/>
          <p:cNvSpPr txBox="1">
            <a:spLocks noGrp="1"/>
          </p:cNvSpPr>
          <p:nvPr>
            <p:ph idx="5" type="subTitle"/>
          </p:nvPr>
        </p:nvSpPr>
        <p:spPr>
          <a:xfrm>
            <a:off x="6299200" y="3022600"/>
            <a:ext cx="5181600" cy="711200"/>
          </a:xfrm>
          <a:prstGeom prst="rect">
            <a:avLst/>
          </a:prstGeom>
        </p:spPr>
        <p:txBody>
          <a:bodyPr anchor="t" anchorCtr="0" bIns="121878" lIns="121878" rIns="121878" spcFirstLastPara="1" tIns="121878" wrap="square">
            <a:noAutofit/>
          </a:bodyPr>
          <a:lstStyle/>
          <a:p>
            <a:pPr indent="0" marL="0"/>
            <a:r>
              <a:rPr dirty="0" lang="mn-MN" sz="1600">
                <a:latin charset="0" pitchFamily="18" typeface="Times New Roman"/>
                <a:cs charset="0" pitchFamily="18" typeface="Times New Roman"/>
              </a:rPr>
              <a:t>Зарим тоног төхөөрөмжний өнгө үзэмжийн сайжруулалт хийгдсэн байдал.</a:t>
            </a:r>
            <a:endParaRPr sz="1600">
              <a:latin charset="0" pitchFamily="18" typeface="Times New Roman"/>
              <a:cs charset="0" pitchFamily="18" typeface="Times New Roman"/>
            </a:endParaRPr>
          </a:p>
        </p:txBody>
      </p:sp>
      <p:sp>
        <p:nvSpPr>
          <p:cNvPr id="1012" name="Google Shape;1012;p49"/>
          <p:cNvSpPr txBox="1">
            <a:spLocks noGrp="1"/>
          </p:cNvSpPr>
          <p:nvPr>
            <p:ph idx="7" type="subTitle"/>
          </p:nvPr>
        </p:nvSpPr>
        <p:spPr>
          <a:xfrm>
            <a:off x="3759200" y="5461000"/>
            <a:ext cx="2844800" cy="711200"/>
          </a:xfrm>
          <a:prstGeom prst="rect">
            <a:avLst/>
          </a:prstGeom>
        </p:spPr>
        <p:txBody>
          <a:bodyPr anchor="t" anchorCtr="0" bIns="121878" lIns="121878" rIns="121878" spcFirstLastPara="1" tIns="121878" wrap="square">
            <a:noAutofit/>
          </a:bodyPr>
          <a:lstStyle/>
          <a:p>
            <a:pPr indent="0" marL="0"/>
            <a:r>
              <a:rPr sz="1600">
                <a:latin charset="0" pitchFamily="18" typeface="Times New Roman"/>
                <a:cs charset="0" pitchFamily="18" typeface="Times New Roman"/>
              </a:rPr>
              <a:t>2-р үйлдвэрийн үүдийг засварласан. </a:t>
            </a:r>
            <a:endParaRPr sz="1600">
              <a:latin charset="0" pitchFamily="18" typeface="Times New Roman"/>
              <a:cs charset="0" pitchFamily="18" typeface="Times New Roman"/>
            </a:endParaRPr>
          </a:p>
        </p:txBody>
      </p:sp>
      <p:grpSp>
        <p:nvGrpSpPr>
          <p:cNvPr id="1013" name="Google Shape;1013;p49"/>
          <p:cNvGrpSpPr/>
          <p:nvPr/>
        </p:nvGrpSpPr>
        <p:grpSpPr>
          <a:xfrm flipH="1">
            <a:off x="154208" y="82635"/>
            <a:ext cx="11883599" cy="6528097"/>
            <a:chOff x="457199" y="420842"/>
            <a:chExt cx="8320294" cy="4384805"/>
          </a:xfrm>
        </p:grpSpPr>
        <p:sp>
          <p:nvSpPr>
            <p:cNvPr id="1014" name="Google Shape;1014;p49"/>
            <p:cNvSpPr/>
            <p:nvPr/>
          </p:nvSpPr>
          <p:spPr>
            <a:xfrm>
              <a:off x="457199" y="420842"/>
              <a:ext cx="8320294" cy="4384805"/>
            </a:xfrm>
            <a:custGeom>
              <a:avLst/>
              <a:gdLst/>
              <a:ahLst/>
              <a:cxnLst/>
              <a:rect b="b" l="l" r="r" t="t"/>
              <a:pathLst>
                <a:path extrusionOk="0" h="12931" w="18906">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cap="flat" cmpd="sng" w="28575">
              <a:solidFill>
                <a:schemeClr val="lt1"/>
              </a:solidFill>
              <a:prstDash val="solid"/>
              <a:round/>
              <a:headEnd len="sm" type="none" w="sm"/>
              <a:tailEnd len="sm" type="none" w="sm"/>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nvGrpSpPr>
            <p:cNvPr id="1015" name="Google Shape;1015;p49"/>
            <p:cNvGrpSpPr/>
            <p:nvPr/>
          </p:nvGrpSpPr>
          <p:grpSpPr>
            <a:xfrm rot="-393">
              <a:off x="8451781" y="1455324"/>
              <a:ext cx="91501" cy="2296748"/>
              <a:chOff x="3382729" y="936491"/>
              <a:chExt cx="26147" cy="611944"/>
            </a:xfrm>
          </p:grpSpPr>
          <p:sp>
            <p:nvSpPr>
              <p:cNvPr id="1016" name="Google Shape;1016;p49"/>
              <p:cNvSpPr/>
              <p:nvPr/>
            </p:nvSpPr>
            <p:spPr>
              <a:xfrm>
                <a:off x="3385253" y="1073693"/>
                <a:ext cx="11595" cy="21809"/>
              </a:xfrm>
              <a:custGeom>
                <a:avLst/>
                <a:gdLst/>
                <a:ahLst/>
                <a:cxnLst/>
                <a:rect b="b" l="l" r="r" t="t"/>
                <a:pathLst>
                  <a:path extrusionOk="0" h="553" w="294">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17" name="Google Shape;1017;p49"/>
              <p:cNvSpPr/>
              <p:nvPr/>
            </p:nvSpPr>
            <p:spPr>
              <a:xfrm>
                <a:off x="3382729" y="936491"/>
                <a:ext cx="12107" cy="122177"/>
              </a:xfrm>
              <a:custGeom>
                <a:avLst/>
                <a:gdLst/>
                <a:ahLst/>
                <a:cxnLst/>
                <a:rect b="b" l="l" r="r" t="t"/>
                <a:pathLst>
                  <a:path extrusionOk="0" h="3098" w="307">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18" name="Google Shape;1018;p49"/>
              <p:cNvSpPr/>
              <p:nvPr/>
            </p:nvSpPr>
            <p:spPr>
              <a:xfrm>
                <a:off x="3394796" y="1426417"/>
                <a:ext cx="12068" cy="94256"/>
              </a:xfrm>
              <a:custGeom>
                <a:avLst/>
                <a:gdLst/>
                <a:ahLst/>
                <a:cxnLst/>
                <a:rect b="b" l="l" r="r" t="t"/>
                <a:pathLst>
                  <a:path extrusionOk="0" h="2390" w="306">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19" name="Google Shape;1019;p49"/>
              <p:cNvSpPr/>
              <p:nvPr/>
            </p:nvSpPr>
            <p:spPr>
              <a:xfrm>
                <a:off x="3397281" y="1534869"/>
                <a:ext cx="11595" cy="13567"/>
              </a:xfrm>
              <a:custGeom>
                <a:avLst/>
                <a:gdLst/>
                <a:ahLst/>
                <a:cxnLst/>
                <a:rect b="b" l="l" r="r" t="t"/>
                <a:pathLst>
                  <a:path extrusionOk="0" h="344" w="294">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20" name="Google Shape;1020;p49"/>
              <p:cNvSpPr/>
              <p:nvPr/>
            </p:nvSpPr>
            <p:spPr>
              <a:xfrm>
                <a:off x="3387264" y="1107845"/>
                <a:ext cx="14592" cy="305365"/>
              </a:xfrm>
              <a:custGeom>
                <a:avLst/>
                <a:gdLst/>
                <a:ahLst/>
                <a:cxnLst/>
                <a:rect b="b" l="l" r="r" t="t"/>
                <a:pathLst>
                  <a:path extrusionOk="0" h="7743" w="37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grpSp>
          <p:nvGrpSpPr>
            <p:cNvPr id="1021" name="Google Shape;1021;p49"/>
            <p:cNvGrpSpPr/>
            <p:nvPr/>
          </p:nvGrpSpPr>
          <p:grpSpPr>
            <a:xfrm rot="5399656">
              <a:off x="3238709" y="2471928"/>
              <a:ext cx="78276" cy="4207236"/>
              <a:chOff x="3382729" y="936491"/>
              <a:chExt cx="26147" cy="611944"/>
            </a:xfrm>
          </p:grpSpPr>
          <p:sp>
            <p:nvSpPr>
              <p:cNvPr id="1022" name="Google Shape;1022;p49"/>
              <p:cNvSpPr/>
              <p:nvPr/>
            </p:nvSpPr>
            <p:spPr>
              <a:xfrm>
                <a:off x="3385253" y="1073693"/>
                <a:ext cx="11595" cy="21809"/>
              </a:xfrm>
              <a:custGeom>
                <a:avLst/>
                <a:gdLst/>
                <a:ahLst/>
                <a:cxnLst/>
                <a:rect b="b" l="l" r="r" t="t"/>
                <a:pathLst>
                  <a:path extrusionOk="0" h="553" w="294">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23" name="Google Shape;1023;p49"/>
              <p:cNvSpPr/>
              <p:nvPr/>
            </p:nvSpPr>
            <p:spPr>
              <a:xfrm>
                <a:off x="3382729" y="936491"/>
                <a:ext cx="12107" cy="122177"/>
              </a:xfrm>
              <a:custGeom>
                <a:avLst/>
                <a:gdLst/>
                <a:ahLst/>
                <a:cxnLst/>
                <a:rect b="b" l="l" r="r" t="t"/>
                <a:pathLst>
                  <a:path extrusionOk="0" h="3098" w="307">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24" name="Google Shape;1024;p49"/>
              <p:cNvSpPr/>
              <p:nvPr/>
            </p:nvSpPr>
            <p:spPr>
              <a:xfrm>
                <a:off x="3394796" y="1426417"/>
                <a:ext cx="12068" cy="94256"/>
              </a:xfrm>
              <a:custGeom>
                <a:avLst/>
                <a:gdLst/>
                <a:ahLst/>
                <a:cxnLst/>
                <a:rect b="b" l="l" r="r" t="t"/>
                <a:pathLst>
                  <a:path extrusionOk="0" h="2390" w="306">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25" name="Google Shape;1025;p49"/>
              <p:cNvSpPr/>
              <p:nvPr/>
            </p:nvSpPr>
            <p:spPr>
              <a:xfrm>
                <a:off x="3397281" y="1534869"/>
                <a:ext cx="11595" cy="13567"/>
              </a:xfrm>
              <a:custGeom>
                <a:avLst/>
                <a:gdLst/>
                <a:ahLst/>
                <a:cxnLst/>
                <a:rect b="b" l="l" r="r" t="t"/>
                <a:pathLst>
                  <a:path extrusionOk="0" h="344" w="294">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26" name="Google Shape;1026;p49"/>
              <p:cNvSpPr/>
              <p:nvPr/>
            </p:nvSpPr>
            <p:spPr>
              <a:xfrm>
                <a:off x="3387264" y="1107845"/>
                <a:ext cx="14592" cy="305365"/>
              </a:xfrm>
              <a:custGeom>
                <a:avLst/>
                <a:gdLst/>
                <a:ahLst/>
                <a:cxnLst/>
                <a:rect b="b" l="l" r="r" t="t"/>
                <a:pathLst>
                  <a:path extrusionOk="0" h="7743" w="37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grpSp>
      <p:grpSp>
        <p:nvGrpSpPr>
          <p:cNvPr id="1045" name="Google Shape;1045;p49"/>
          <p:cNvGrpSpPr/>
          <p:nvPr/>
        </p:nvGrpSpPr>
        <p:grpSpPr>
          <a:xfrm>
            <a:off x="3" y="6070610"/>
            <a:ext cx="704001" cy="568065"/>
            <a:chOff x="4107227" y="2047599"/>
            <a:chExt cx="929742" cy="750219"/>
          </a:xfrm>
        </p:grpSpPr>
        <p:sp>
          <p:nvSpPr>
            <p:cNvPr id="1046" name="Google Shape;1046;p49"/>
            <p:cNvSpPr/>
            <p:nvPr/>
          </p:nvSpPr>
          <p:spPr>
            <a:xfrm>
              <a:off x="4107227" y="2047599"/>
              <a:ext cx="929742" cy="750219"/>
            </a:xfrm>
            <a:custGeom>
              <a:avLst/>
              <a:gdLst/>
              <a:ahLst/>
              <a:cxnLst/>
              <a:rect b="b" l="l" r="r" t="t"/>
              <a:pathLst>
                <a:path extrusionOk="0" h="7707" w="9551">
                  <a:moveTo>
                    <a:pt x="2928" y="158"/>
                  </a:moveTo>
                  <a:cubicBezTo>
                    <a:pt x="3202" y="158"/>
                    <a:pt x="3476" y="205"/>
                    <a:pt x="3744" y="309"/>
                  </a:cubicBezTo>
                  <a:cubicBezTo>
                    <a:pt x="4419" y="564"/>
                    <a:pt x="4967" y="1048"/>
                    <a:pt x="5527" y="1481"/>
                  </a:cubicBezTo>
                  <a:lnTo>
                    <a:pt x="5489" y="1481"/>
                  </a:lnTo>
                  <a:cubicBezTo>
                    <a:pt x="5081" y="1557"/>
                    <a:pt x="4674" y="1735"/>
                    <a:pt x="4304" y="1964"/>
                  </a:cubicBezTo>
                  <a:cubicBezTo>
                    <a:pt x="4024" y="2130"/>
                    <a:pt x="3668" y="2321"/>
                    <a:pt x="3579" y="2677"/>
                  </a:cubicBezTo>
                  <a:cubicBezTo>
                    <a:pt x="3464" y="3034"/>
                    <a:pt x="3579" y="3518"/>
                    <a:pt x="3719" y="3874"/>
                  </a:cubicBezTo>
                  <a:cubicBezTo>
                    <a:pt x="3821" y="4129"/>
                    <a:pt x="3961" y="4396"/>
                    <a:pt x="4215" y="4524"/>
                  </a:cubicBezTo>
                  <a:cubicBezTo>
                    <a:pt x="4101" y="4651"/>
                    <a:pt x="4012" y="4778"/>
                    <a:pt x="3897" y="4906"/>
                  </a:cubicBezTo>
                  <a:lnTo>
                    <a:pt x="3833" y="4906"/>
                  </a:lnTo>
                  <a:cubicBezTo>
                    <a:pt x="3788" y="4898"/>
                    <a:pt x="3744" y="4894"/>
                    <a:pt x="3702" y="4894"/>
                  </a:cubicBezTo>
                  <a:cubicBezTo>
                    <a:pt x="3077" y="4894"/>
                    <a:pt x="2841" y="5734"/>
                    <a:pt x="2293" y="5937"/>
                  </a:cubicBezTo>
                  <a:cubicBezTo>
                    <a:pt x="2245" y="5952"/>
                    <a:pt x="2199" y="5959"/>
                    <a:pt x="2154" y="5959"/>
                  </a:cubicBezTo>
                  <a:cubicBezTo>
                    <a:pt x="1974" y="5959"/>
                    <a:pt x="1819" y="5851"/>
                    <a:pt x="1656" y="5759"/>
                  </a:cubicBezTo>
                  <a:cubicBezTo>
                    <a:pt x="1478" y="5657"/>
                    <a:pt x="1299" y="5555"/>
                    <a:pt x="1147" y="5415"/>
                  </a:cubicBezTo>
                  <a:cubicBezTo>
                    <a:pt x="714" y="5020"/>
                    <a:pt x="1019" y="4575"/>
                    <a:pt x="1223" y="4154"/>
                  </a:cubicBezTo>
                  <a:cubicBezTo>
                    <a:pt x="1414" y="4091"/>
                    <a:pt x="1579" y="3874"/>
                    <a:pt x="1669" y="3722"/>
                  </a:cubicBezTo>
                  <a:cubicBezTo>
                    <a:pt x="1705" y="3668"/>
                    <a:pt x="1652" y="3614"/>
                    <a:pt x="1599" y="3614"/>
                  </a:cubicBezTo>
                  <a:cubicBezTo>
                    <a:pt x="1578" y="3614"/>
                    <a:pt x="1556" y="3623"/>
                    <a:pt x="1541" y="3645"/>
                  </a:cubicBezTo>
                  <a:cubicBezTo>
                    <a:pt x="1446" y="3788"/>
                    <a:pt x="1302" y="3973"/>
                    <a:pt x="1139" y="3973"/>
                  </a:cubicBezTo>
                  <a:cubicBezTo>
                    <a:pt x="1084" y="3973"/>
                    <a:pt x="1026" y="3951"/>
                    <a:pt x="968" y="3900"/>
                  </a:cubicBezTo>
                  <a:cubicBezTo>
                    <a:pt x="841" y="3772"/>
                    <a:pt x="726" y="3632"/>
                    <a:pt x="650" y="3467"/>
                  </a:cubicBezTo>
                  <a:cubicBezTo>
                    <a:pt x="459" y="3123"/>
                    <a:pt x="306" y="2703"/>
                    <a:pt x="281" y="2308"/>
                  </a:cubicBezTo>
                  <a:cubicBezTo>
                    <a:pt x="255" y="1519"/>
                    <a:pt x="828" y="895"/>
                    <a:pt x="1490" y="538"/>
                  </a:cubicBezTo>
                  <a:cubicBezTo>
                    <a:pt x="1941" y="309"/>
                    <a:pt x="2434" y="158"/>
                    <a:pt x="2928" y="158"/>
                  </a:cubicBezTo>
                  <a:close/>
                  <a:moveTo>
                    <a:pt x="5894" y="1568"/>
                  </a:moveTo>
                  <a:cubicBezTo>
                    <a:pt x="7049" y="1568"/>
                    <a:pt x="8060" y="2378"/>
                    <a:pt x="8659" y="3340"/>
                  </a:cubicBezTo>
                  <a:cubicBezTo>
                    <a:pt x="9003" y="3951"/>
                    <a:pt x="9283" y="4600"/>
                    <a:pt x="9245" y="5250"/>
                  </a:cubicBezTo>
                  <a:cubicBezTo>
                    <a:pt x="9232" y="5924"/>
                    <a:pt x="8799" y="6561"/>
                    <a:pt x="8341" y="7019"/>
                  </a:cubicBezTo>
                  <a:cubicBezTo>
                    <a:pt x="8086" y="7274"/>
                    <a:pt x="7730" y="7351"/>
                    <a:pt x="7386" y="7389"/>
                  </a:cubicBezTo>
                  <a:cubicBezTo>
                    <a:pt x="7326" y="7393"/>
                    <a:pt x="7266" y="7395"/>
                    <a:pt x="7205" y="7395"/>
                  </a:cubicBezTo>
                  <a:cubicBezTo>
                    <a:pt x="6889" y="7395"/>
                    <a:pt x="6564" y="7329"/>
                    <a:pt x="6329" y="7083"/>
                  </a:cubicBezTo>
                  <a:cubicBezTo>
                    <a:pt x="6202" y="6943"/>
                    <a:pt x="6138" y="6714"/>
                    <a:pt x="5947" y="6625"/>
                  </a:cubicBezTo>
                  <a:cubicBezTo>
                    <a:pt x="5904" y="6604"/>
                    <a:pt x="5860" y="6596"/>
                    <a:pt x="5816" y="6596"/>
                  </a:cubicBezTo>
                  <a:cubicBezTo>
                    <a:pt x="5641" y="6596"/>
                    <a:pt x="5468" y="6734"/>
                    <a:pt x="5336" y="6816"/>
                  </a:cubicBezTo>
                  <a:cubicBezTo>
                    <a:pt x="5158" y="6930"/>
                    <a:pt x="4979" y="7032"/>
                    <a:pt x="4814" y="7147"/>
                  </a:cubicBezTo>
                  <a:cubicBezTo>
                    <a:pt x="4737" y="7198"/>
                    <a:pt x="4674" y="7249"/>
                    <a:pt x="4610" y="7287"/>
                  </a:cubicBezTo>
                  <a:cubicBezTo>
                    <a:pt x="4546" y="7338"/>
                    <a:pt x="4419" y="7465"/>
                    <a:pt x="4343" y="7478"/>
                  </a:cubicBezTo>
                  <a:cubicBezTo>
                    <a:pt x="4333" y="7480"/>
                    <a:pt x="4323" y="7481"/>
                    <a:pt x="4313" y="7481"/>
                  </a:cubicBezTo>
                  <a:cubicBezTo>
                    <a:pt x="4157" y="7481"/>
                    <a:pt x="4005" y="7218"/>
                    <a:pt x="3910" y="7134"/>
                  </a:cubicBezTo>
                  <a:cubicBezTo>
                    <a:pt x="3782" y="6994"/>
                    <a:pt x="3655" y="6828"/>
                    <a:pt x="3528" y="6676"/>
                  </a:cubicBezTo>
                  <a:cubicBezTo>
                    <a:pt x="3413" y="6548"/>
                    <a:pt x="3184" y="6306"/>
                    <a:pt x="3146" y="6128"/>
                  </a:cubicBezTo>
                  <a:cubicBezTo>
                    <a:pt x="3120" y="5937"/>
                    <a:pt x="3375" y="5721"/>
                    <a:pt x="3477" y="5593"/>
                  </a:cubicBezTo>
                  <a:cubicBezTo>
                    <a:pt x="3757" y="5250"/>
                    <a:pt x="4024" y="4931"/>
                    <a:pt x="4279" y="4600"/>
                  </a:cubicBezTo>
                  <a:cubicBezTo>
                    <a:pt x="4292" y="4587"/>
                    <a:pt x="4292" y="4575"/>
                    <a:pt x="4292" y="4536"/>
                  </a:cubicBezTo>
                  <a:cubicBezTo>
                    <a:pt x="4330" y="4524"/>
                    <a:pt x="4343" y="4460"/>
                    <a:pt x="4292" y="4422"/>
                  </a:cubicBezTo>
                  <a:cubicBezTo>
                    <a:pt x="3986" y="4295"/>
                    <a:pt x="3846" y="3951"/>
                    <a:pt x="3757" y="3645"/>
                  </a:cubicBezTo>
                  <a:cubicBezTo>
                    <a:pt x="3655" y="3327"/>
                    <a:pt x="3540" y="2856"/>
                    <a:pt x="3719" y="2550"/>
                  </a:cubicBezTo>
                  <a:cubicBezTo>
                    <a:pt x="3884" y="2283"/>
                    <a:pt x="4241" y="2104"/>
                    <a:pt x="4521" y="1964"/>
                  </a:cubicBezTo>
                  <a:cubicBezTo>
                    <a:pt x="4814" y="1799"/>
                    <a:pt x="5119" y="1672"/>
                    <a:pt x="5450" y="1608"/>
                  </a:cubicBezTo>
                  <a:cubicBezTo>
                    <a:pt x="5600" y="1581"/>
                    <a:pt x="5748" y="1568"/>
                    <a:pt x="5894" y="1568"/>
                  </a:cubicBezTo>
                  <a:close/>
                  <a:moveTo>
                    <a:pt x="2896" y="0"/>
                  </a:moveTo>
                  <a:cubicBezTo>
                    <a:pt x="2554" y="0"/>
                    <a:pt x="2210" y="67"/>
                    <a:pt x="1872" y="194"/>
                  </a:cubicBezTo>
                  <a:cubicBezTo>
                    <a:pt x="1261" y="424"/>
                    <a:pt x="637" y="806"/>
                    <a:pt x="319" y="1417"/>
                  </a:cubicBezTo>
                  <a:cubicBezTo>
                    <a:pt x="1" y="2041"/>
                    <a:pt x="128" y="2690"/>
                    <a:pt x="395" y="3327"/>
                  </a:cubicBezTo>
                  <a:cubicBezTo>
                    <a:pt x="523" y="3607"/>
                    <a:pt x="714" y="3976"/>
                    <a:pt x="1019" y="4142"/>
                  </a:cubicBezTo>
                  <a:cubicBezTo>
                    <a:pt x="1083" y="4167"/>
                    <a:pt x="1134" y="4167"/>
                    <a:pt x="1172" y="4167"/>
                  </a:cubicBezTo>
                  <a:cubicBezTo>
                    <a:pt x="943" y="4447"/>
                    <a:pt x="726" y="4791"/>
                    <a:pt x="841" y="5160"/>
                  </a:cubicBezTo>
                  <a:cubicBezTo>
                    <a:pt x="956" y="5542"/>
                    <a:pt x="1401" y="5784"/>
                    <a:pt x="1720" y="5950"/>
                  </a:cubicBezTo>
                  <a:cubicBezTo>
                    <a:pt x="1883" y="6048"/>
                    <a:pt x="2030" y="6106"/>
                    <a:pt x="2176" y="6106"/>
                  </a:cubicBezTo>
                  <a:cubicBezTo>
                    <a:pt x="2313" y="6106"/>
                    <a:pt x="2450" y="6055"/>
                    <a:pt x="2598" y="5937"/>
                  </a:cubicBezTo>
                  <a:cubicBezTo>
                    <a:pt x="2764" y="5797"/>
                    <a:pt x="2929" y="5619"/>
                    <a:pt x="3082" y="5466"/>
                  </a:cubicBezTo>
                  <a:cubicBezTo>
                    <a:pt x="3268" y="5256"/>
                    <a:pt x="3477" y="5045"/>
                    <a:pt x="3746" y="5045"/>
                  </a:cubicBezTo>
                  <a:cubicBezTo>
                    <a:pt x="3754" y="5045"/>
                    <a:pt x="3762" y="5045"/>
                    <a:pt x="3770" y="5046"/>
                  </a:cubicBezTo>
                  <a:lnTo>
                    <a:pt x="3337" y="5568"/>
                  </a:lnTo>
                  <a:cubicBezTo>
                    <a:pt x="3184" y="5784"/>
                    <a:pt x="2929" y="5988"/>
                    <a:pt x="3057" y="6268"/>
                  </a:cubicBezTo>
                  <a:cubicBezTo>
                    <a:pt x="3133" y="6434"/>
                    <a:pt x="3273" y="6587"/>
                    <a:pt x="3375" y="6739"/>
                  </a:cubicBezTo>
                  <a:lnTo>
                    <a:pt x="3757" y="7210"/>
                  </a:lnTo>
                  <a:cubicBezTo>
                    <a:pt x="3883" y="7360"/>
                    <a:pt x="4083" y="7707"/>
                    <a:pt x="4317" y="7707"/>
                  </a:cubicBezTo>
                  <a:cubicBezTo>
                    <a:pt x="4342" y="7707"/>
                    <a:pt x="4368" y="7703"/>
                    <a:pt x="4394" y="7694"/>
                  </a:cubicBezTo>
                  <a:cubicBezTo>
                    <a:pt x="4546" y="7631"/>
                    <a:pt x="4712" y="7465"/>
                    <a:pt x="4865" y="7376"/>
                  </a:cubicBezTo>
                  <a:cubicBezTo>
                    <a:pt x="5043" y="7249"/>
                    <a:pt x="5234" y="7134"/>
                    <a:pt x="5425" y="7019"/>
                  </a:cubicBezTo>
                  <a:cubicBezTo>
                    <a:pt x="5549" y="6945"/>
                    <a:pt x="5705" y="6833"/>
                    <a:pt x="5844" y="6833"/>
                  </a:cubicBezTo>
                  <a:cubicBezTo>
                    <a:pt x="5920" y="6833"/>
                    <a:pt x="5991" y="6866"/>
                    <a:pt x="6049" y="6956"/>
                  </a:cubicBezTo>
                  <a:cubicBezTo>
                    <a:pt x="6125" y="7083"/>
                    <a:pt x="6189" y="7210"/>
                    <a:pt x="6316" y="7312"/>
                  </a:cubicBezTo>
                  <a:cubicBezTo>
                    <a:pt x="6571" y="7529"/>
                    <a:pt x="6889" y="7605"/>
                    <a:pt x="7208" y="7605"/>
                  </a:cubicBezTo>
                  <a:cubicBezTo>
                    <a:pt x="7564" y="7605"/>
                    <a:pt x="7984" y="7542"/>
                    <a:pt x="8290" y="7351"/>
                  </a:cubicBezTo>
                  <a:cubicBezTo>
                    <a:pt x="8583" y="7172"/>
                    <a:pt x="8799" y="6841"/>
                    <a:pt x="8990" y="6561"/>
                  </a:cubicBezTo>
                  <a:cubicBezTo>
                    <a:pt x="9194" y="6255"/>
                    <a:pt x="9372" y="5937"/>
                    <a:pt x="9436" y="5581"/>
                  </a:cubicBezTo>
                  <a:cubicBezTo>
                    <a:pt x="9551" y="4868"/>
                    <a:pt x="9309" y="4104"/>
                    <a:pt x="8939" y="3492"/>
                  </a:cubicBezTo>
                  <a:cubicBezTo>
                    <a:pt x="8320" y="2394"/>
                    <a:pt x="7219" y="1457"/>
                    <a:pt x="5940" y="1457"/>
                  </a:cubicBezTo>
                  <a:cubicBezTo>
                    <a:pt x="5825" y="1457"/>
                    <a:pt x="5708" y="1465"/>
                    <a:pt x="5590" y="1481"/>
                  </a:cubicBezTo>
                  <a:cubicBezTo>
                    <a:pt x="5603" y="1442"/>
                    <a:pt x="5616" y="1417"/>
                    <a:pt x="5590" y="1404"/>
                  </a:cubicBezTo>
                  <a:cubicBezTo>
                    <a:pt x="5107" y="920"/>
                    <a:pt x="4534" y="475"/>
                    <a:pt x="3910" y="207"/>
                  </a:cubicBezTo>
                  <a:cubicBezTo>
                    <a:pt x="3579" y="67"/>
                    <a:pt x="3238" y="0"/>
                    <a:pt x="2896"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47" name="Google Shape;1047;p49"/>
            <p:cNvSpPr/>
            <p:nvPr/>
          </p:nvSpPr>
          <p:spPr>
            <a:xfrm>
              <a:off x="4486488" y="2303221"/>
              <a:ext cx="209584" cy="132191"/>
            </a:xfrm>
            <a:custGeom>
              <a:avLst/>
              <a:gdLst/>
              <a:ahLst/>
              <a:cxnLst/>
              <a:rect b="b" l="l" r="r" t="t"/>
              <a:pathLst>
                <a:path extrusionOk="0" h="1358" w="2153">
                  <a:moveTo>
                    <a:pt x="1580" y="293"/>
                  </a:moveTo>
                  <a:cubicBezTo>
                    <a:pt x="1575" y="297"/>
                    <a:pt x="1570" y="301"/>
                    <a:pt x="1566" y="306"/>
                  </a:cubicBezTo>
                  <a:lnTo>
                    <a:pt x="1566" y="306"/>
                  </a:lnTo>
                  <a:cubicBezTo>
                    <a:pt x="1567" y="301"/>
                    <a:pt x="1567" y="297"/>
                    <a:pt x="1567" y="293"/>
                  </a:cubicBezTo>
                  <a:close/>
                  <a:moveTo>
                    <a:pt x="1071" y="179"/>
                  </a:moveTo>
                  <a:cubicBezTo>
                    <a:pt x="1020" y="255"/>
                    <a:pt x="1007" y="370"/>
                    <a:pt x="969" y="446"/>
                  </a:cubicBezTo>
                  <a:cubicBezTo>
                    <a:pt x="947" y="468"/>
                    <a:pt x="931" y="488"/>
                    <a:pt x="919" y="508"/>
                  </a:cubicBezTo>
                  <a:lnTo>
                    <a:pt x="919" y="508"/>
                  </a:lnTo>
                  <a:cubicBezTo>
                    <a:pt x="968" y="398"/>
                    <a:pt x="1014" y="282"/>
                    <a:pt x="1032" y="179"/>
                  </a:cubicBezTo>
                  <a:close/>
                  <a:moveTo>
                    <a:pt x="689" y="204"/>
                  </a:moveTo>
                  <a:cubicBezTo>
                    <a:pt x="638" y="332"/>
                    <a:pt x="625" y="446"/>
                    <a:pt x="599" y="586"/>
                  </a:cubicBezTo>
                  <a:lnTo>
                    <a:pt x="510" y="586"/>
                  </a:lnTo>
                  <a:cubicBezTo>
                    <a:pt x="510" y="523"/>
                    <a:pt x="510" y="446"/>
                    <a:pt x="523" y="383"/>
                  </a:cubicBezTo>
                  <a:cubicBezTo>
                    <a:pt x="536" y="332"/>
                    <a:pt x="536" y="306"/>
                    <a:pt x="561" y="255"/>
                  </a:cubicBezTo>
                  <a:cubicBezTo>
                    <a:pt x="599" y="242"/>
                    <a:pt x="638" y="230"/>
                    <a:pt x="689" y="204"/>
                  </a:cubicBezTo>
                  <a:close/>
                  <a:moveTo>
                    <a:pt x="892" y="179"/>
                  </a:moveTo>
                  <a:cubicBezTo>
                    <a:pt x="829" y="319"/>
                    <a:pt x="803" y="459"/>
                    <a:pt x="765" y="612"/>
                  </a:cubicBezTo>
                  <a:cubicBezTo>
                    <a:pt x="739" y="612"/>
                    <a:pt x="714" y="586"/>
                    <a:pt x="689" y="586"/>
                  </a:cubicBezTo>
                  <a:cubicBezTo>
                    <a:pt x="714" y="446"/>
                    <a:pt x="778" y="306"/>
                    <a:pt x="841" y="179"/>
                  </a:cubicBezTo>
                  <a:close/>
                  <a:moveTo>
                    <a:pt x="894" y="564"/>
                  </a:moveTo>
                  <a:lnTo>
                    <a:pt x="894" y="564"/>
                  </a:lnTo>
                  <a:cubicBezTo>
                    <a:pt x="888" y="584"/>
                    <a:pt x="884" y="603"/>
                    <a:pt x="880" y="624"/>
                  </a:cubicBezTo>
                  <a:lnTo>
                    <a:pt x="867" y="624"/>
                  </a:lnTo>
                  <a:cubicBezTo>
                    <a:pt x="876" y="605"/>
                    <a:pt x="885" y="585"/>
                    <a:pt x="894" y="564"/>
                  </a:cubicBezTo>
                  <a:close/>
                  <a:moveTo>
                    <a:pt x="421" y="357"/>
                  </a:moveTo>
                  <a:cubicBezTo>
                    <a:pt x="421" y="433"/>
                    <a:pt x="421" y="523"/>
                    <a:pt x="434" y="586"/>
                  </a:cubicBezTo>
                  <a:cubicBezTo>
                    <a:pt x="370" y="612"/>
                    <a:pt x="307" y="624"/>
                    <a:pt x="243" y="650"/>
                  </a:cubicBezTo>
                  <a:cubicBezTo>
                    <a:pt x="268" y="523"/>
                    <a:pt x="332" y="433"/>
                    <a:pt x="421" y="357"/>
                  </a:cubicBezTo>
                  <a:close/>
                  <a:moveTo>
                    <a:pt x="1211" y="192"/>
                  </a:moveTo>
                  <a:cubicBezTo>
                    <a:pt x="1198" y="268"/>
                    <a:pt x="1147" y="357"/>
                    <a:pt x="1121" y="421"/>
                  </a:cubicBezTo>
                  <a:cubicBezTo>
                    <a:pt x="1096" y="510"/>
                    <a:pt x="1058" y="586"/>
                    <a:pt x="1020" y="688"/>
                  </a:cubicBezTo>
                  <a:cubicBezTo>
                    <a:pt x="994" y="675"/>
                    <a:pt x="969" y="675"/>
                    <a:pt x="943" y="650"/>
                  </a:cubicBezTo>
                  <a:cubicBezTo>
                    <a:pt x="969" y="561"/>
                    <a:pt x="1058" y="484"/>
                    <a:pt x="1083" y="395"/>
                  </a:cubicBezTo>
                  <a:cubicBezTo>
                    <a:pt x="1121" y="332"/>
                    <a:pt x="1160" y="255"/>
                    <a:pt x="1185" y="192"/>
                  </a:cubicBezTo>
                  <a:close/>
                  <a:moveTo>
                    <a:pt x="1376" y="230"/>
                  </a:moveTo>
                  <a:cubicBezTo>
                    <a:pt x="1389" y="230"/>
                    <a:pt x="1402" y="242"/>
                    <a:pt x="1414" y="242"/>
                  </a:cubicBezTo>
                  <a:cubicBezTo>
                    <a:pt x="1414" y="255"/>
                    <a:pt x="1414" y="255"/>
                    <a:pt x="1440" y="268"/>
                  </a:cubicBezTo>
                  <a:cubicBezTo>
                    <a:pt x="1465" y="293"/>
                    <a:pt x="1312" y="612"/>
                    <a:pt x="1223" y="777"/>
                  </a:cubicBezTo>
                  <a:cubicBezTo>
                    <a:pt x="1185" y="752"/>
                    <a:pt x="1134" y="739"/>
                    <a:pt x="1096" y="714"/>
                  </a:cubicBezTo>
                  <a:cubicBezTo>
                    <a:pt x="1160" y="586"/>
                    <a:pt x="1249" y="459"/>
                    <a:pt x="1312" y="332"/>
                  </a:cubicBezTo>
                  <a:cubicBezTo>
                    <a:pt x="1325" y="306"/>
                    <a:pt x="1351" y="255"/>
                    <a:pt x="1376" y="230"/>
                  </a:cubicBezTo>
                  <a:close/>
                  <a:moveTo>
                    <a:pt x="1669" y="332"/>
                  </a:moveTo>
                  <a:cubicBezTo>
                    <a:pt x="1720" y="370"/>
                    <a:pt x="1784" y="421"/>
                    <a:pt x="1822" y="459"/>
                  </a:cubicBezTo>
                  <a:cubicBezTo>
                    <a:pt x="1771" y="548"/>
                    <a:pt x="1707" y="624"/>
                    <a:pt x="1656" y="701"/>
                  </a:cubicBezTo>
                  <a:cubicBezTo>
                    <a:pt x="1580" y="815"/>
                    <a:pt x="1516" y="905"/>
                    <a:pt x="1453" y="1019"/>
                  </a:cubicBezTo>
                  <a:cubicBezTo>
                    <a:pt x="1402" y="943"/>
                    <a:pt x="1338" y="879"/>
                    <a:pt x="1262" y="815"/>
                  </a:cubicBezTo>
                  <a:cubicBezTo>
                    <a:pt x="1325" y="688"/>
                    <a:pt x="1402" y="574"/>
                    <a:pt x="1478" y="446"/>
                  </a:cubicBezTo>
                  <a:cubicBezTo>
                    <a:pt x="1491" y="429"/>
                    <a:pt x="1506" y="410"/>
                    <a:pt x="1519" y="391"/>
                  </a:cubicBezTo>
                  <a:lnTo>
                    <a:pt x="1519" y="391"/>
                  </a:lnTo>
                  <a:cubicBezTo>
                    <a:pt x="1513" y="413"/>
                    <a:pt x="1508" y="436"/>
                    <a:pt x="1503" y="459"/>
                  </a:cubicBezTo>
                  <a:cubicBezTo>
                    <a:pt x="1453" y="561"/>
                    <a:pt x="1402" y="637"/>
                    <a:pt x="1351" y="714"/>
                  </a:cubicBezTo>
                  <a:cubicBezTo>
                    <a:pt x="1342" y="741"/>
                    <a:pt x="1365" y="762"/>
                    <a:pt x="1389" y="762"/>
                  </a:cubicBezTo>
                  <a:cubicBezTo>
                    <a:pt x="1398" y="762"/>
                    <a:pt x="1407" y="759"/>
                    <a:pt x="1414" y="752"/>
                  </a:cubicBezTo>
                  <a:cubicBezTo>
                    <a:pt x="1465" y="675"/>
                    <a:pt x="1529" y="586"/>
                    <a:pt x="1580" y="510"/>
                  </a:cubicBezTo>
                  <a:cubicBezTo>
                    <a:pt x="1605" y="459"/>
                    <a:pt x="1656" y="395"/>
                    <a:pt x="1669" y="332"/>
                  </a:cubicBezTo>
                  <a:close/>
                  <a:moveTo>
                    <a:pt x="1898" y="612"/>
                  </a:moveTo>
                  <a:cubicBezTo>
                    <a:pt x="1924" y="675"/>
                    <a:pt x="1924" y="752"/>
                    <a:pt x="1898" y="841"/>
                  </a:cubicBezTo>
                  <a:cubicBezTo>
                    <a:pt x="1847" y="968"/>
                    <a:pt x="1669" y="1070"/>
                    <a:pt x="1567" y="1134"/>
                  </a:cubicBezTo>
                  <a:cubicBezTo>
                    <a:pt x="1527" y="1150"/>
                    <a:pt x="1527" y="1166"/>
                    <a:pt x="1523" y="1166"/>
                  </a:cubicBezTo>
                  <a:cubicBezTo>
                    <a:pt x="1521" y="1166"/>
                    <a:pt x="1518" y="1161"/>
                    <a:pt x="1503" y="1146"/>
                  </a:cubicBezTo>
                  <a:cubicBezTo>
                    <a:pt x="1503" y="1146"/>
                    <a:pt x="1478" y="1121"/>
                    <a:pt x="1478" y="1096"/>
                  </a:cubicBezTo>
                  <a:cubicBezTo>
                    <a:pt x="1605" y="955"/>
                    <a:pt x="1720" y="828"/>
                    <a:pt x="1835" y="688"/>
                  </a:cubicBezTo>
                  <a:cubicBezTo>
                    <a:pt x="1847" y="650"/>
                    <a:pt x="1885" y="637"/>
                    <a:pt x="1898" y="612"/>
                  </a:cubicBezTo>
                  <a:close/>
                  <a:moveTo>
                    <a:pt x="1001" y="0"/>
                  </a:moveTo>
                  <a:cubicBezTo>
                    <a:pt x="497" y="0"/>
                    <a:pt x="24" y="255"/>
                    <a:pt x="77" y="815"/>
                  </a:cubicBezTo>
                  <a:cubicBezTo>
                    <a:pt x="39" y="879"/>
                    <a:pt x="1" y="955"/>
                    <a:pt x="1" y="1057"/>
                  </a:cubicBezTo>
                  <a:cubicBezTo>
                    <a:pt x="1" y="1078"/>
                    <a:pt x="20" y="1088"/>
                    <a:pt x="40" y="1088"/>
                  </a:cubicBezTo>
                  <a:cubicBezTo>
                    <a:pt x="56" y="1088"/>
                    <a:pt x="72" y="1082"/>
                    <a:pt x="77" y="1070"/>
                  </a:cubicBezTo>
                  <a:cubicBezTo>
                    <a:pt x="90" y="1006"/>
                    <a:pt x="128" y="955"/>
                    <a:pt x="166" y="930"/>
                  </a:cubicBezTo>
                  <a:cubicBezTo>
                    <a:pt x="174" y="933"/>
                    <a:pt x="183" y="934"/>
                    <a:pt x="193" y="934"/>
                  </a:cubicBezTo>
                  <a:cubicBezTo>
                    <a:pt x="228" y="934"/>
                    <a:pt x="268" y="912"/>
                    <a:pt x="268" y="841"/>
                  </a:cubicBezTo>
                  <a:lnTo>
                    <a:pt x="268" y="828"/>
                  </a:lnTo>
                  <a:cubicBezTo>
                    <a:pt x="349" y="780"/>
                    <a:pt x="445" y="762"/>
                    <a:pt x="550" y="762"/>
                  </a:cubicBezTo>
                  <a:cubicBezTo>
                    <a:pt x="611" y="762"/>
                    <a:pt x="674" y="768"/>
                    <a:pt x="739" y="777"/>
                  </a:cubicBezTo>
                  <a:cubicBezTo>
                    <a:pt x="739" y="802"/>
                    <a:pt x="755" y="816"/>
                    <a:pt x="774" y="816"/>
                  </a:cubicBezTo>
                  <a:cubicBezTo>
                    <a:pt x="784" y="816"/>
                    <a:pt x="794" y="812"/>
                    <a:pt x="803" y="803"/>
                  </a:cubicBezTo>
                  <a:cubicBezTo>
                    <a:pt x="867" y="815"/>
                    <a:pt x="943" y="841"/>
                    <a:pt x="994" y="866"/>
                  </a:cubicBezTo>
                  <a:cubicBezTo>
                    <a:pt x="994" y="879"/>
                    <a:pt x="1007" y="879"/>
                    <a:pt x="1020" y="879"/>
                  </a:cubicBezTo>
                  <a:cubicBezTo>
                    <a:pt x="1032" y="892"/>
                    <a:pt x="1071" y="892"/>
                    <a:pt x="1083" y="905"/>
                  </a:cubicBezTo>
                  <a:cubicBezTo>
                    <a:pt x="1249" y="994"/>
                    <a:pt x="1287" y="1083"/>
                    <a:pt x="1376" y="1223"/>
                  </a:cubicBezTo>
                  <a:cubicBezTo>
                    <a:pt x="1402" y="1274"/>
                    <a:pt x="1402" y="1337"/>
                    <a:pt x="1465" y="1350"/>
                  </a:cubicBezTo>
                  <a:cubicBezTo>
                    <a:pt x="1478" y="1355"/>
                    <a:pt x="1493" y="1357"/>
                    <a:pt x="1507" y="1357"/>
                  </a:cubicBezTo>
                  <a:cubicBezTo>
                    <a:pt x="1652" y="1357"/>
                    <a:pt x="1870" y="1151"/>
                    <a:pt x="1962" y="1070"/>
                  </a:cubicBezTo>
                  <a:cubicBezTo>
                    <a:pt x="2089" y="905"/>
                    <a:pt x="2153" y="714"/>
                    <a:pt x="2051" y="523"/>
                  </a:cubicBezTo>
                  <a:cubicBezTo>
                    <a:pt x="2038" y="484"/>
                    <a:pt x="2013" y="446"/>
                    <a:pt x="1975" y="421"/>
                  </a:cubicBezTo>
                  <a:lnTo>
                    <a:pt x="1975" y="332"/>
                  </a:lnTo>
                  <a:cubicBezTo>
                    <a:pt x="1967" y="316"/>
                    <a:pt x="1949" y="305"/>
                    <a:pt x="1931" y="305"/>
                  </a:cubicBezTo>
                  <a:cubicBezTo>
                    <a:pt x="1920" y="305"/>
                    <a:pt x="1908" y="309"/>
                    <a:pt x="1898" y="319"/>
                  </a:cubicBezTo>
                  <a:cubicBezTo>
                    <a:pt x="1681" y="111"/>
                    <a:pt x="1334" y="0"/>
                    <a:pt x="1001"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48" name="Google Shape;1048;p49"/>
            <p:cNvSpPr/>
            <p:nvPr/>
          </p:nvSpPr>
          <p:spPr>
            <a:xfrm>
              <a:off x="4744358" y="2544826"/>
              <a:ext cx="161203" cy="185535"/>
            </a:xfrm>
            <a:custGeom>
              <a:avLst/>
              <a:gdLst/>
              <a:ahLst/>
              <a:cxnLst/>
              <a:rect b="b" l="l" r="r" t="t"/>
              <a:pathLst>
                <a:path extrusionOk="0" h="1906" w="1656">
                  <a:moveTo>
                    <a:pt x="1227" y="411"/>
                  </a:moveTo>
                  <a:cubicBezTo>
                    <a:pt x="1246" y="445"/>
                    <a:pt x="1266" y="483"/>
                    <a:pt x="1287" y="524"/>
                  </a:cubicBezTo>
                  <a:cubicBezTo>
                    <a:pt x="1279" y="509"/>
                    <a:pt x="1263" y="502"/>
                    <a:pt x="1246" y="502"/>
                  </a:cubicBezTo>
                  <a:cubicBezTo>
                    <a:pt x="1233" y="502"/>
                    <a:pt x="1221" y="506"/>
                    <a:pt x="1210" y="511"/>
                  </a:cubicBezTo>
                  <a:cubicBezTo>
                    <a:pt x="1136" y="542"/>
                    <a:pt x="1064" y="576"/>
                    <a:pt x="996" y="612"/>
                  </a:cubicBezTo>
                  <a:lnTo>
                    <a:pt x="996" y="612"/>
                  </a:lnTo>
                  <a:cubicBezTo>
                    <a:pt x="1064" y="568"/>
                    <a:pt x="1128" y="522"/>
                    <a:pt x="1185" y="473"/>
                  </a:cubicBezTo>
                  <a:cubicBezTo>
                    <a:pt x="1220" y="464"/>
                    <a:pt x="1231" y="438"/>
                    <a:pt x="1227" y="411"/>
                  </a:cubicBezTo>
                  <a:close/>
                  <a:moveTo>
                    <a:pt x="1146" y="307"/>
                  </a:moveTo>
                  <a:cubicBezTo>
                    <a:pt x="1159" y="315"/>
                    <a:pt x="1172" y="330"/>
                    <a:pt x="1187" y="349"/>
                  </a:cubicBezTo>
                  <a:lnTo>
                    <a:pt x="1187" y="349"/>
                  </a:lnTo>
                  <a:cubicBezTo>
                    <a:pt x="1176" y="342"/>
                    <a:pt x="1164" y="338"/>
                    <a:pt x="1152" y="338"/>
                  </a:cubicBezTo>
                  <a:cubicBezTo>
                    <a:pt x="1137" y="338"/>
                    <a:pt x="1122" y="344"/>
                    <a:pt x="1108" y="358"/>
                  </a:cubicBezTo>
                  <a:cubicBezTo>
                    <a:pt x="981" y="434"/>
                    <a:pt x="866" y="511"/>
                    <a:pt x="739" y="613"/>
                  </a:cubicBezTo>
                  <a:cubicBezTo>
                    <a:pt x="701" y="638"/>
                    <a:pt x="663" y="676"/>
                    <a:pt x="612" y="702"/>
                  </a:cubicBezTo>
                  <a:cubicBezTo>
                    <a:pt x="650" y="676"/>
                    <a:pt x="701" y="638"/>
                    <a:pt x="726" y="613"/>
                  </a:cubicBezTo>
                  <a:cubicBezTo>
                    <a:pt x="854" y="498"/>
                    <a:pt x="994" y="396"/>
                    <a:pt x="1146" y="307"/>
                  </a:cubicBezTo>
                  <a:close/>
                  <a:moveTo>
                    <a:pt x="809" y="716"/>
                  </a:moveTo>
                  <a:cubicBezTo>
                    <a:pt x="803" y="720"/>
                    <a:pt x="796" y="724"/>
                    <a:pt x="790" y="727"/>
                  </a:cubicBezTo>
                  <a:cubicBezTo>
                    <a:pt x="790" y="727"/>
                    <a:pt x="777" y="753"/>
                    <a:pt x="764" y="753"/>
                  </a:cubicBezTo>
                  <a:cubicBezTo>
                    <a:pt x="775" y="732"/>
                    <a:pt x="785" y="720"/>
                    <a:pt x="809" y="716"/>
                  </a:cubicBezTo>
                  <a:close/>
                  <a:moveTo>
                    <a:pt x="848" y="164"/>
                  </a:moveTo>
                  <a:cubicBezTo>
                    <a:pt x="895" y="164"/>
                    <a:pt x="940" y="174"/>
                    <a:pt x="981" y="192"/>
                  </a:cubicBezTo>
                  <a:cubicBezTo>
                    <a:pt x="866" y="269"/>
                    <a:pt x="752" y="358"/>
                    <a:pt x="663" y="447"/>
                  </a:cubicBezTo>
                  <a:cubicBezTo>
                    <a:pt x="573" y="549"/>
                    <a:pt x="421" y="638"/>
                    <a:pt x="332" y="765"/>
                  </a:cubicBezTo>
                  <a:cubicBezTo>
                    <a:pt x="268" y="727"/>
                    <a:pt x="217" y="702"/>
                    <a:pt x="153" y="676"/>
                  </a:cubicBezTo>
                  <a:cubicBezTo>
                    <a:pt x="268" y="511"/>
                    <a:pt x="421" y="371"/>
                    <a:pt x="573" y="269"/>
                  </a:cubicBezTo>
                  <a:cubicBezTo>
                    <a:pt x="671" y="196"/>
                    <a:pt x="764" y="164"/>
                    <a:pt x="848" y="164"/>
                  </a:cubicBezTo>
                  <a:close/>
                  <a:moveTo>
                    <a:pt x="612" y="816"/>
                  </a:moveTo>
                  <a:lnTo>
                    <a:pt x="612" y="816"/>
                  </a:lnTo>
                  <a:cubicBezTo>
                    <a:pt x="573" y="842"/>
                    <a:pt x="535" y="880"/>
                    <a:pt x="510" y="893"/>
                  </a:cubicBezTo>
                  <a:lnTo>
                    <a:pt x="484" y="880"/>
                  </a:lnTo>
                  <a:cubicBezTo>
                    <a:pt x="535" y="867"/>
                    <a:pt x="573" y="842"/>
                    <a:pt x="612" y="816"/>
                  </a:cubicBezTo>
                  <a:close/>
                  <a:moveTo>
                    <a:pt x="1287" y="574"/>
                  </a:moveTo>
                  <a:cubicBezTo>
                    <a:pt x="1299" y="613"/>
                    <a:pt x="1299" y="638"/>
                    <a:pt x="1312" y="676"/>
                  </a:cubicBezTo>
                  <a:lnTo>
                    <a:pt x="1274" y="676"/>
                  </a:lnTo>
                  <a:cubicBezTo>
                    <a:pt x="1032" y="753"/>
                    <a:pt x="803" y="893"/>
                    <a:pt x="586" y="1007"/>
                  </a:cubicBezTo>
                  <a:cubicBezTo>
                    <a:pt x="573" y="995"/>
                    <a:pt x="573" y="969"/>
                    <a:pt x="548" y="956"/>
                  </a:cubicBezTo>
                  <a:cubicBezTo>
                    <a:pt x="650" y="931"/>
                    <a:pt x="726" y="867"/>
                    <a:pt x="828" y="829"/>
                  </a:cubicBezTo>
                  <a:lnTo>
                    <a:pt x="1248" y="638"/>
                  </a:lnTo>
                  <a:cubicBezTo>
                    <a:pt x="1274" y="625"/>
                    <a:pt x="1287" y="613"/>
                    <a:pt x="1287" y="574"/>
                  </a:cubicBezTo>
                  <a:close/>
                  <a:moveTo>
                    <a:pt x="1019" y="906"/>
                  </a:moveTo>
                  <a:lnTo>
                    <a:pt x="1019" y="906"/>
                  </a:lnTo>
                  <a:cubicBezTo>
                    <a:pt x="968" y="931"/>
                    <a:pt x="930" y="944"/>
                    <a:pt x="892" y="956"/>
                  </a:cubicBezTo>
                  <a:cubicBezTo>
                    <a:pt x="803" y="1007"/>
                    <a:pt x="726" y="1058"/>
                    <a:pt x="637" y="1084"/>
                  </a:cubicBezTo>
                  <a:cubicBezTo>
                    <a:pt x="637" y="1071"/>
                    <a:pt x="637" y="1071"/>
                    <a:pt x="612" y="1046"/>
                  </a:cubicBezTo>
                  <a:cubicBezTo>
                    <a:pt x="739" y="1007"/>
                    <a:pt x="866" y="956"/>
                    <a:pt x="1019" y="906"/>
                  </a:cubicBezTo>
                  <a:close/>
                  <a:moveTo>
                    <a:pt x="854" y="1135"/>
                  </a:moveTo>
                  <a:cubicBezTo>
                    <a:pt x="790" y="1160"/>
                    <a:pt x="726" y="1198"/>
                    <a:pt x="650" y="1224"/>
                  </a:cubicBezTo>
                  <a:lnTo>
                    <a:pt x="650" y="1198"/>
                  </a:lnTo>
                  <a:cubicBezTo>
                    <a:pt x="714" y="1198"/>
                    <a:pt x="777" y="1160"/>
                    <a:pt x="854" y="1135"/>
                  </a:cubicBezTo>
                  <a:close/>
                  <a:moveTo>
                    <a:pt x="1338" y="778"/>
                  </a:moveTo>
                  <a:cubicBezTo>
                    <a:pt x="1363" y="944"/>
                    <a:pt x="1363" y="1097"/>
                    <a:pt x="1299" y="1249"/>
                  </a:cubicBezTo>
                  <a:cubicBezTo>
                    <a:pt x="1287" y="1224"/>
                    <a:pt x="1274" y="1224"/>
                    <a:pt x="1248" y="1224"/>
                  </a:cubicBezTo>
                  <a:cubicBezTo>
                    <a:pt x="1274" y="1211"/>
                    <a:pt x="1287" y="1198"/>
                    <a:pt x="1287" y="1186"/>
                  </a:cubicBezTo>
                  <a:cubicBezTo>
                    <a:pt x="1299" y="1147"/>
                    <a:pt x="1287" y="1122"/>
                    <a:pt x="1248" y="1122"/>
                  </a:cubicBezTo>
                  <a:cubicBezTo>
                    <a:pt x="1236" y="1122"/>
                    <a:pt x="1223" y="1122"/>
                    <a:pt x="1210" y="1135"/>
                  </a:cubicBezTo>
                  <a:cubicBezTo>
                    <a:pt x="1223" y="1122"/>
                    <a:pt x="1248" y="1097"/>
                    <a:pt x="1274" y="1084"/>
                  </a:cubicBezTo>
                  <a:cubicBezTo>
                    <a:pt x="1287" y="1071"/>
                    <a:pt x="1287" y="1020"/>
                    <a:pt x="1248" y="1020"/>
                  </a:cubicBezTo>
                  <a:lnTo>
                    <a:pt x="1236" y="1020"/>
                  </a:lnTo>
                  <a:lnTo>
                    <a:pt x="1287" y="969"/>
                  </a:lnTo>
                  <a:cubicBezTo>
                    <a:pt x="1299" y="944"/>
                    <a:pt x="1299" y="893"/>
                    <a:pt x="1274" y="893"/>
                  </a:cubicBezTo>
                  <a:cubicBezTo>
                    <a:pt x="1255" y="889"/>
                    <a:pt x="1238" y="888"/>
                    <a:pt x="1221" y="888"/>
                  </a:cubicBezTo>
                  <a:cubicBezTo>
                    <a:pt x="1179" y="888"/>
                    <a:pt x="1141" y="897"/>
                    <a:pt x="1096" y="906"/>
                  </a:cubicBezTo>
                  <a:cubicBezTo>
                    <a:pt x="1172" y="880"/>
                    <a:pt x="1248" y="842"/>
                    <a:pt x="1312" y="804"/>
                  </a:cubicBezTo>
                  <a:cubicBezTo>
                    <a:pt x="1312" y="804"/>
                    <a:pt x="1338" y="804"/>
                    <a:pt x="1338" y="778"/>
                  </a:cubicBezTo>
                  <a:close/>
                  <a:moveTo>
                    <a:pt x="1083" y="1198"/>
                  </a:moveTo>
                  <a:cubicBezTo>
                    <a:pt x="1019" y="1224"/>
                    <a:pt x="955" y="1275"/>
                    <a:pt x="905" y="1313"/>
                  </a:cubicBezTo>
                  <a:cubicBezTo>
                    <a:pt x="790" y="1364"/>
                    <a:pt x="701" y="1415"/>
                    <a:pt x="586" y="1479"/>
                  </a:cubicBezTo>
                  <a:cubicBezTo>
                    <a:pt x="586" y="1415"/>
                    <a:pt x="612" y="1377"/>
                    <a:pt x="637" y="1326"/>
                  </a:cubicBezTo>
                  <a:cubicBezTo>
                    <a:pt x="726" y="1288"/>
                    <a:pt x="841" y="1262"/>
                    <a:pt x="955" y="1224"/>
                  </a:cubicBezTo>
                  <a:cubicBezTo>
                    <a:pt x="981" y="1211"/>
                    <a:pt x="1032" y="1211"/>
                    <a:pt x="1083" y="1198"/>
                  </a:cubicBezTo>
                  <a:close/>
                  <a:moveTo>
                    <a:pt x="1210" y="1402"/>
                  </a:moveTo>
                  <a:lnTo>
                    <a:pt x="1210" y="1402"/>
                  </a:lnTo>
                  <a:cubicBezTo>
                    <a:pt x="1108" y="1466"/>
                    <a:pt x="1019" y="1517"/>
                    <a:pt x="917" y="1542"/>
                  </a:cubicBezTo>
                  <a:lnTo>
                    <a:pt x="1210" y="1402"/>
                  </a:lnTo>
                  <a:close/>
                  <a:moveTo>
                    <a:pt x="892" y="1415"/>
                  </a:moveTo>
                  <a:cubicBezTo>
                    <a:pt x="854" y="1440"/>
                    <a:pt x="841" y="1453"/>
                    <a:pt x="803" y="1466"/>
                  </a:cubicBezTo>
                  <a:cubicBezTo>
                    <a:pt x="650" y="1568"/>
                    <a:pt x="484" y="1644"/>
                    <a:pt x="332" y="1733"/>
                  </a:cubicBezTo>
                  <a:lnTo>
                    <a:pt x="319" y="1759"/>
                  </a:lnTo>
                  <a:cubicBezTo>
                    <a:pt x="293" y="1759"/>
                    <a:pt x="293" y="1759"/>
                    <a:pt x="281" y="1733"/>
                  </a:cubicBezTo>
                  <a:cubicBezTo>
                    <a:pt x="204" y="1644"/>
                    <a:pt x="395" y="1593"/>
                    <a:pt x="446" y="1580"/>
                  </a:cubicBezTo>
                  <a:cubicBezTo>
                    <a:pt x="599" y="1529"/>
                    <a:pt x="739" y="1466"/>
                    <a:pt x="892" y="1415"/>
                  </a:cubicBezTo>
                  <a:close/>
                  <a:moveTo>
                    <a:pt x="893" y="0"/>
                  </a:moveTo>
                  <a:cubicBezTo>
                    <a:pt x="563" y="0"/>
                    <a:pt x="244" y="356"/>
                    <a:pt x="77" y="651"/>
                  </a:cubicBezTo>
                  <a:cubicBezTo>
                    <a:pt x="39" y="676"/>
                    <a:pt x="13" y="702"/>
                    <a:pt x="26" y="740"/>
                  </a:cubicBezTo>
                  <a:cubicBezTo>
                    <a:pt x="26" y="753"/>
                    <a:pt x="13" y="765"/>
                    <a:pt x="13" y="778"/>
                  </a:cubicBezTo>
                  <a:cubicBezTo>
                    <a:pt x="4" y="806"/>
                    <a:pt x="21" y="827"/>
                    <a:pt x="41" y="827"/>
                  </a:cubicBezTo>
                  <a:cubicBezTo>
                    <a:pt x="49" y="827"/>
                    <a:pt x="57" y="824"/>
                    <a:pt x="64" y="816"/>
                  </a:cubicBezTo>
                  <a:cubicBezTo>
                    <a:pt x="64" y="816"/>
                    <a:pt x="64" y="804"/>
                    <a:pt x="77" y="804"/>
                  </a:cubicBezTo>
                  <a:cubicBezTo>
                    <a:pt x="153" y="880"/>
                    <a:pt x="255" y="906"/>
                    <a:pt x="344" y="969"/>
                  </a:cubicBezTo>
                  <a:cubicBezTo>
                    <a:pt x="535" y="1122"/>
                    <a:pt x="510" y="1338"/>
                    <a:pt x="293" y="1453"/>
                  </a:cubicBezTo>
                  <a:cubicBezTo>
                    <a:pt x="166" y="1517"/>
                    <a:pt x="0" y="1580"/>
                    <a:pt x="77" y="1771"/>
                  </a:cubicBezTo>
                  <a:cubicBezTo>
                    <a:pt x="124" y="1872"/>
                    <a:pt x="213" y="1905"/>
                    <a:pt x="307" y="1905"/>
                  </a:cubicBezTo>
                  <a:cubicBezTo>
                    <a:pt x="392" y="1905"/>
                    <a:pt x="482" y="1878"/>
                    <a:pt x="548" y="1848"/>
                  </a:cubicBezTo>
                  <a:cubicBezTo>
                    <a:pt x="803" y="1759"/>
                    <a:pt x="1121" y="1720"/>
                    <a:pt x="1312" y="1504"/>
                  </a:cubicBezTo>
                  <a:cubicBezTo>
                    <a:pt x="1656" y="1160"/>
                    <a:pt x="1567" y="383"/>
                    <a:pt x="1185" y="103"/>
                  </a:cubicBezTo>
                  <a:cubicBezTo>
                    <a:pt x="1089" y="31"/>
                    <a:pt x="991" y="0"/>
                    <a:pt x="893"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49" name="Google Shape;1049;p49"/>
            <p:cNvSpPr/>
            <p:nvPr/>
          </p:nvSpPr>
          <p:spPr>
            <a:xfrm>
              <a:off x="4486780" y="2492748"/>
              <a:ext cx="136770" cy="157208"/>
            </a:xfrm>
            <a:custGeom>
              <a:avLst/>
              <a:gdLst/>
              <a:ahLst/>
              <a:cxnLst/>
              <a:rect b="b" l="l" r="r" t="t"/>
              <a:pathLst>
                <a:path extrusionOk="0" h="1615" w="1405">
                  <a:moveTo>
                    <a:pt x="1369" y="0"/>
                  </a:moveTo>
                  <a:cubicBezTo>
                    <a:pt x="1362" y="0"/>
                    <a:pt x="1354" y="4"/>
                    <a:pt x="1348" y="14"/>
                  </a:cubicBezTo>
                  <a:cubicBezTo>
                    <a:pt x="1118" y="269"/>
                    <a:pt x="877" y="524"/>
                    <a:pt x="635" y="791"/>
                  </a:cubicBezTo>
                  <a:cubicBezTo>
                    <a:pt x="431" y="1033"/>
                    <a:pt x="163" y="1275"/>
                    <a:pt x="11" y="1555"/>
                  </a:cubicBezTo>
                  <a:cubicBezTo>
                    <a:pt x="1" y="1585"/>
                    <a:pt x="22" y="1614"/>
                    <a:pt x="43" y="1614"/>
                  </a:cubicBezTo>
                  <a:cubicBezTo>
                    <a:pt x="49" y="1614"/>
                    <a:pt x="56" y="1612"/>
                    <a:pt x="62" y="1606"/>
                  </a:cubicBezTo>
                  <a:cubicBezTo>
                    <a:pt x="329" y="1428"/>
                    <a:pt x="545" y="1097"/>
                    <a:pt x="749" y="842"/>
                  </a:cubicBezTo>
                  <a:cubicBezTo>
                    <a:pt x="966" y="587"/>
                    <a:pt x="1182" y="320"/>
                    <a:pt x="1386" y="40"/>
                  </a:cubicBezTo>
                  <a:cubicBezTo>
                    <a:pt x="1405" y="31"/>
                    <a:pt x="1389" y="0"/>
                    <a:pt x="1369"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50" name="Google Shape;1050;p49"/>
            <p:cNvSpPr/>
            <p:nvPr/>
          </p:nvSpPr>
          <p:spPr>
            <a:xfrm>
              <a:off x="4518807" y="2567312"/>
              <a:ext cx="245601" cy="173659"/>
            </a:xfrm>
            <a:custGeom>
              <a:avLst/>
              <a:gdLst/>
              <a:ahLst/>
              <a:cxnLst/>
              <a:rect b="b" l="l" r="r" t="t"/>
              <a:pathLst>
                <a:path extrusionOk="0" h="1784" w="2523">
                  <a:moveTo>
                    <a:pt x="2476" y="1"/>
                  </a:moveTo>
                  <a:cubicBezTo>
                    <a:pt x="2470" y="1"/>
                    <a:pt x="2463" y="4"/>
                    <a:pt x="2458" y="12"/>
                  </a:cubicBezTo>
                  <a:cubicBezTo>
                    <a:pt x="2088" y="280"/>
                    <a:pt x="1719" y="547"/>
                    <a:pt x="1375" y="840"/>
                  </a:cubicBezTo>
                  <a:cubicBezTo>
                    <a:pt x="1184" y="980"/>
                    <a:pt x="993" y="1146"/>
                    <a:pt x="815" y="1286"/>
                  </a:cubicBezTo>
                  <a:cubicBezTo>
                    <a:pt x="711" y="1371"/>
                    <a:pt x="451" y="1640"/>
                    <a:pt x="262" y="1640"/>
                  </a:cubicBezTo>
                  <a:cubicBezTo>
                    <a:pt x="197" y="1640"/>
                    <a:pt x="141" y="1609"/>
                    <a:pt x="102" y="1528"/>
                  </a:cubicBezTo>
                  <a:cubicBezTo>
                    <a:pt x="97" y="1508"/>
                    <a:pt x="81" y="1500"/>
                    <a:pt x="63" y="1500"/>
                  </a:cubicBezTo>
                  <a:cubicBezTo>
                    <a:pt x="34" y="1500"/>
                    <a:pt x="0" y="1522"/>
                    <a:pt x="0" y="1553"/>
                  </a:cubicBezTo>
                  <a:cubicBezTo>
                    <a:pt x="0" y="1685"/>
                    <a:pt x="136" y="1783"/>
                    <a:pt x="269" y="1783"/>
                  </a:cubicBezTo>
                  <a:cubicBezTo>
                    <a:pt x="277" y="1783"/>
                    <a:pt x="285" y="1783"/>
                    <a:pt x="293" y="1782"/>
                  </a:cubicBezTo>
                  <a:cubicBezTo>
                    <a:pt x="509" y="1757"/>
                    <a:pt x="700" y="1540"/>
                    <a:pt x="866" y="1413"/>
                  </a:cubicBezTo>
                  <a:cubicBezTo>
                    <a:pt x="1426" y="967"/>
                    <a:pt x="1948" y="522"/>
                    <a:pt x="2483" y="76"/>
                  </a:cubicBezTo>
                  <a:cubicBezTo>
                    <a:pt x="2523" y="46"/>
                    <a:pt x="2500" y="1"/>
                    <a:pt x="2476"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51" name="Google Shape;1051;p49"/>
            <p:cNvSpPr/>
            <p:nvPr/>
          </p:nvSpPr>
          <p:spPr>
            <a:xfrm>
              <a:off x="4503913" y="2701061"/>
              <a:ext cx="2531" cy="3894"/>
            </a:xfrm>
            <a:custGeom>
              <a:avLst/>
              <a:gdLst/>
              <a:ahLst/>
              <a:cxnLst/>
              <a:rect b="b" l="l" r="r" t="t"/>
              <a:pathLst>
                <a:path extrusionOk="0" h="40" w="26">
                  <a:moveTo>
                    <a:pt x="13" y="1"/>
                  </a:moveTo>
                  <a:cubicBezTo>
                    <a:pt x="0" y="1"/>
                    <a:pt x="0" y="39"/>
                    <a:pt x="13" y="39"/>
                  </a:cubicBezTo>
                  <a:cubicBezTo>
                    <a:pt x="26" y="26"/>
                    <a:pt x="26" y="1"/>
                    <a:pt x="13"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52" name="Google Shape;1052;p49"/>
            <p:cNvSpPr/>
            <p:nvPr/>
          </p:nvSpPr>
          <p:spPr>
            <a:xfrm>
              <a:off x="4646622" y="2240241"/>
              <a:ext cx="89168" cy="19858"/>
            </a:xfrm>
            <a:custGeom>
              <a:avLst/>
              <a:gdLst/>
              <a:ahLst/>
              <a:cxnLst/>
              <a:rect b="b" l="l" r="r" t="t"/>
              <a:pathLst>
                <a:path extrusionOk="0" h="204" w="916">
                  <a:moveTo>
                    <a:pt x="211" y="0"/>
                  </a:moveTo>
                  <a:cubicBezTo>
                    <a:pt x="151" y="0"/>
                    <a:pt x="92" y="11"/>
                    <a:pt x="24" y="49"/>
                  </a:cubicBezTo>
                  <a:cubicBezTo>
                    <a:pt x="1" y="61"/>
                    <a:pt x="20" y="114"/>
                    <a:pt x="52" y="114"/>
                  </a:cubicBezTo>
                  <a:cubicBezTo>
                    <a:pt x="55" y="114"/>
                    <a:pt x="59" y="114"/>
                    <a:pt x="62" y="113"/>
                  </a:cubicBezTo>
                  <a:cubicBezTo>
                    <a:pt x="106" y="93"/>
                    <a:pt x="155" y="85"/>
                    <a:pt x="206" y="85"/>
                  </a:cubicBezTo>
                  <a:cubicBezTo>
                    <a:pt x="316" y="85"/>
                    <a:pt x="433" y="121"/>
                    <a:pt x="521" y="138"/>
                  </a:cubicBezTo>
                  <a:cubicBezTo>
                    <a:pt x="635" y="151"/>
                    <a:pt x="750" y="189"/>
                    <a:pt x="877" y="202"/>
                  </a:cubicBezTo>
                  <a:cubicBezTo>
                    <a:pt x="880" y="203"/>
                    <a:pt x="883" y="203"/>
                    <a:pt x="885" y="203"/>
                  </a:cubicBezTo>
                  <a:cubicBezTo>
                    <a:pt x="915" y="203"/>
                    <a:pt x="913" y="137"/>
                    <a:pt x="890" y="125"/>
                  </a:cubicBezTo>
                  <a:cubicBezTo>
                    <a:pt x="712" y="75"/>
                    <a:pt x="521" y="49"/>
                    <a:pt x="342" y="11"/>
                  </a:cubicBezTo>
                  <a:cubicBezTo>
                    <a:pt x="296" y="6"/>
                    <a:pt x="253" y="0"/>
                    <a:pt x="211"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53" name="Google Shape;1053;p49"/>
            <p:cNvSpPr/>
            <p:nvPr/>
          </p:nvSpPr>
          <p:spPr>
            <a:xfrm>
              <a:off x="4227449" y="2538888"/>
              <a:ext cx="91602" cy="54609"/>
            </a:xfrm>
            <a:custGeom>
              <a:avLst/>
              <a:gdLst/>
              <a:ahLst/>
              <a:cxnLst/>
              <a:rect b="b" l="l" r="r" t="t"/>
              <a:pathLst>
                <a:path extrusionOk="0" h="561" w="941">
                  <a:moveTo>
                    <a:pt x="130" y="0"/>
                  </a:moveTo>
                  <a:cubicBezTo>
                    <a:pt x="101" y="0"/>
                    <a:pt x="70" y="4"/>
                    <a:pt x="39" y="12"/>
                  </a:cubicBezTo>
                  <a:cubicBezTo>
                    <a:pt x="1" y="37"/>
                    <a:pt x="26" y="62"/>
                    <a:pt x="39" y="62"/>
                  </a:cubicBezTo>
                  <a:cubicBezTo>
                    <a:pt x="370" y="101"/>
                    <a:pt x="574" y="381"/>
                    <a:pt x="854" y="559"/>
                  </a:cubicBezTo>
                  <a:cubicBezTo>
                    <a:pt x="857" y="560"/>
                    <a:pt x="861" y="561"/>
                    <a:pt x="864" y="561"/>
                  </a:cubicBezTo>
                  <a:cubicBezTo>
                    <a:pt x="900" y="561"/>
                    <a:pt x="941" y="506"/>
                    <a:pt x="917" y="483"/>
                  </a:cubicBezTo>
                  <a:cubicBezTo>
                    <a:pt x="765" y="330"/>
                    <a:pt x="612" y="203"/>
                    <a:pt x="446" y="113"/>
                  </a:cubicBezTo>
                  <a:cubicBezTo>
                    <a:pt x="345" y="53"/>
                    <a:pt x="244" y="0"/>
                    <a:pt x="130"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54" name="Google Shape;1054;p49"/>
            <p:cNvSpPr/>
            <p:nvPr/>
          </p:nvSpPr>
          <p:spPr>
            <a:xfrm>
              <a:off x="4319442" y="2450598"/>
              <a:ext cx="63080" cy="80210"/>
            </a:xfrm>
            <a:custGeom>
              <a:avLst/>
              <a:gdLst/>
              <a:ahLst/>
              <a:cxnLst/>
              <a:rect b="b" l="l" r="r" t="t"/>
              <a:pathLst>
                <a:path extrusionOk="0" h="824" w="648">
                  <a:moveTo>
                    <a:pt x="616" y="1"/>
                  </a:moveTo>
                  <a:cubicBezTo>
                    <a:pt x="605" y="1"/>
                    <a:pt x="593" y="5"/>
                    <a:pt x="584" y="14"/>
                  </a:cubicBezTo>
                  <a:cubicBezTo>
                    <a:pt x="495" y="155"/>
                    <a:pt x="380" y="282"/>
                    <a:pt x="291" y="409"/>
                  </a:cubicBezTo>
                  <a:cubicBezTo>
                    <a:pt x="202" y="524"/>
                    <a:pt x="74" y="626"/>
                    <a:pt x="11" y="753"/>
                  </a:cubicBezTo>
                  <a:cubicBezTo>
                    <a:pt x="0" y="784"/>
                    <a:pt x="15" y="824"/>
                    <a:pt x="49" y="824"/>
                  </a:cubicBezTo>
                  <a:cubicBezTo>
                    <a:pt x="56" y="824"/>
                    <a:pt x="65" y="821"/>
                    <a:pt x="74" y="817"/>
                  </a:cubicBezTo>
                  <a:cubicBezTo>
                    <a:pt x="202" y="728"/>
                    <a:pt x="291" y="587"/>
                    <a:pt x="380" y="473"/>
                  </a:cubicBezTo>
                  <a:cubicBezTo>
                    <a:pt x="495" y="333"/>
                    <a:pt x="571" y="193"/>
                    <a:pt x="647" y="27"/>
                  </a:cubicBezTo>
                  <a:cubicBezTo>
                    <a:pt x="647" y="11"/>
                    <a:pt x="633" y="1"/>
                    <a:pt x="616"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55" name="Google Shape;1055;p49"/>
            <p:cNvSpPr/>
            <p:nvPr/>
          </p:nvSpPr>
          <p:spPr>
            <a:xfrm>
              <a:off x="4192794" y="2318796"/>
              <a:ext cx="262247" cy="161102"/>
            </a:xfrm>
            <a:custGeom>
              <a:avLst/>
              <a:gdLst/>
              <a:ahLst/>
              <a:cxnLst/>
              <a:rect b="b" l="l" r="r" t="t"/>
              <a:pathLst>
                <a:path extrusionOk="0" h="1655" w="2694">
                  <a:moveTo>
                    <a:pt x="342" y="1"/>
                  </a:moveTo>
                  <a:cubicBezTo>
                    <a:pt x="233" y="1"/>
                    <a:pt x="123" y="25"/>
                    <a:pt x="13" y="82"/>
                  </a:cubicBezTo>
                  <a:cubicBezTo>
                    <a:pt x="0" y="95"/>
                    <a:pt x="13" y="133"/>
                    <a:pt x="26" y="133"/>
                  </a:cubicBezTo>
                  <a:cubicBezTo>
                    <a:pt x="106" y="111"/>
                    <a:pt x="185" y="101"/>
                    <a:pt x="261" y="101"/>
                  </a:cubicBezTo>
                  <a:cubicBezTo>
                    <a:pt x="715" y="101"/>
                    <a:pt x="1098" y="448"/>
                    <a:pt x="1490" y="655"/>
                  </a:cubicBezTo>
                  <a:cubicBezTo>
                    <a:pt x="1719" y="770"/>
                    <a:pt x="1923" y="859"/>
                    <a:pt x="2101" y="1037"/>
                  </a:cubicBezTo>
                  <a:cubicBezTo>
                    <a:pt x="2267" y="1203"/>
                    <a:pt x="2394" y="1432"/>
                    <a:pt x="2547" y="1636"/>
                  </a:cubicBezTo>
                  <a:cubicBezTo>
                    <a:pt x="2563" y="1649"/>
                    <a:pt x="2581" y="1654"/>
                    <a:pt x="2598" y="1654"/>
                  </a:cubicBezTo>
                  <a:cubicBezTo>
                    <a:pt x="2648" y="1654"/>
                    <a:pt x="2693" y="1607"/>
                    <a:pt x="2674" y="1559"/>
                  </a:cubicBezTo>
                  <a:cubicBezTo>
                    <a:pt x="2547" y="1318"/>
                    <a:pt x="2381" y="1101"/>
                    <a:pt x="2178" y="910"/>
                  </a:cubicBezTo>
                  <a:cubicBezTo>
                    <a:pt x="1974" y="719"/>
                    <a:pt x="1719" y="604"/>
                    <a:pt x="1464" y="477"/>
                  </a:cubicBezTo>
                  <a:cubicBezTo>
                    <a:pt x="1125" y="317"/>
                    <a:pt x="738" y="1"/>
                    <a:pt x="342"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1056" name="Google Shape;1056;p49"/>
            <p:cNvSpPr/>
            <p:nvPr/>
          </p:nvSpPr>
          <p:spPr>
            <a:xfrm>
              <a:off x="4374929" y="2096465"/>
              <a:ext cx="203159" cy="84785"/>
            </a:xfrm>
            <a:custGeom>
              <a:avLst/>
              <a:gdLst/>
              <a:ahLst/>
              <a:cxnLst/>
              <a:rect b="b" l="l" r="r" t="t"/>
              <a:pathLst>
                <a:path extrusionOk="0" h="871" w="2087">
                  <a:moveTo>
                    <a:pt x="278" y="0"/>
                  </a:moveTo>
                  <a:cubicBezTo>
                    <a:pt x="200" y="0"/>
                    <a:pt x="124" y="8"/>
                    <a:pt x="52" y="24"/>
                  </a:cubicBezTo>
                  <a:cubicBezTo>
                    <a:pt x="1" y="36"/>
                    <a:pt x="1" y="100"/>
                    <a:pt x="52" y="125"/>
                  </a:cubicBezTo>
                  <a:cubicBezTo>
                    <a:pt x="230" y="164"/>
                    <a:pt x="396" y="151"/>
                    <a:pt x="561" y="189"/>
                  </a:cubicBezTo>
                  <a:cubicBezTo>
                    <a:pt x="739" y="215"/>
                    <a:pt x="892" y="265"/>
                    <a:pt x="1071" y="329"/>
                  </a:cubicBezTo>
                  <a:cubicBezTo>
                    <a:pt x="1402" y="456"/>
                    <a:pt x="1733" y="647"/>
                    <a:pt x="2026" y="864"/>
                  </a:cubicBezTo>
                  <a:cubicBezTo>
                    <a:pt x="2031" y="869"/>
                    <a:pt x="2036" y="871"/>
                    <a:pt x="2041" y="871"/>
                  </a:cubicBezTo>
                  <a:cubicBezTo>
                    <a:pt x="2064" y="871"/>
                    <a:pt x="2087" y="836"/>
                    <a:pt x="2076" y="826"/>
                  </a:cubicBezTo>
                  <a:cubicBezTo>
                    <a:pt x="1822" y="546"/>
                    <a:pt x="1516" y="342"/>
                    <a:pt x="1147" y="202"/>
                  </a:cubicBezTo>
                  <a:cubicBezTo>
                    <a:pt x="895" y="101"/>
                    <a:pt x="572" y="0"/>
                    <a:pt x="278"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pic>
        <p:nvPicPr>
          <p:cNvPr descr="C:\Users\jadam\OneDrive\Desktop\208942699_2014881701996661_5153846282468779722_n.jpg" id="104" name="Picture 103"/>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609600" y="1397000"/>
            <a:ext cx="1117600" cy="1422400"/>
          </a:xfrm>
          <a:prstGeom prst="rect">
            <a:avLst/>
          </a:prstGeom>
          <a:noFill/>
          <a:ln>
            <a:noFill/>
          </a:ln>
        </p:spPr>
      </p:pic>
      <p:pic>
        <p:nvPicPr>
          <p:cNvPr descr="C:\Users\jadam\OneDrive\Desktop\216758846_558342395320767_4496624822539240006_n.jpg" id="105" name="Picture 104"/>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828800" y="1397000"/>
            <a:ext cx="1117600" cy="1422400"/>
          </a:xfrm>
          <a:prstGeom prst="rect">
            <a:avLst/>
          </a:prstGeom>
          <a:noFill/>
          <a:ln>
            <a:noFill/>
          </a:ln>
        </p:spPr>
      </p:pic>
      <p:sp>
        <p:nvSpPr>
          <p:cNvPr id="106" name="Oval 105"/>
          <p:cNvSpPr/>
          <p:nvPr/>
        </p:nvSpPr>
        <p:spPr>
          <a:xfrm>
            <a:off x="609600" y="2616200"/>
            <a:ext cx="11176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өмнө нь</a:t>
            </a:r>
            <a:endParaRPr dirty="0" kern="0" lang="en-US" sz="1300">
              <a:solidFill>
                <a:srgbClr val="5A3E3A"/>
              </a:solidFill>
              <a:latin charset="0" pitchFamily="18" typeface="Times New Roman"/>
              <a:cs charset="0" pitchFamily="18" typeface="Times New Roman"/>
              <a:sym typeface="Arial"/>
            </a:endParaRPr>
          </a:p>
        </p:txBody>
      </p:sp>
      <p:sp>
        <p:nvSpPr>
          <p:cNvPr id="107" name="Oval 106"/>
          <p:cNvSpPr/>
          <p:nvPr/>
        </p:nvSpPr>
        <p:spPr>
          <a:xfrm>
            <a:off x="1828800" y="2616200"/>
            <a:ext cx="11176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дараа нь</a:t>
            </a:r>
            <a:endParaRPr dirty="0" kern="0" lang="en-US" sz="1300">
              <a:solidFill>
                <a:srgbClr val="5A3E3A"/>
              </a:solidFill>
              <a:latin charset="0" pitchFamily="18" typeface="Times New Roman"/>
              <a:cs charset="0" pitchFamily="18" typeface="Times New Roman"/>
              <a:sym typeface="Arial"/>
            </a:endParaRPr>
          </a:p>
        </p:txBody>
      </p:sp>
      <p:pic>
        <p:nvPicPr>
          <p:cNvPr descr="C:\Users\Battuya\Desktop\234767445_203684925143215_8747108470399299807_n.jpg" id="3074" name="Picture 2"/>
          <p:cNvPicPr>
            <a:picLocks noChangeArrowheads="1" noChangeAspect="1"/>
          </p:cNvPicPr>
          <p:nvPr/>
        </p:nvPicPr>
        <p:blipFill>
          <a:blip r:embed="rId5"/>
          <a:srcRect/>
          <a:stretch>
            <a:fillRect/>
          </a:stretch>
        </p:blipFill>
        <p:spPr bwMode="auto">
          <a:xfrm>
            <a:off x="3454401" y="1397000"/>
            <a:ext cx="1226459" cy="1320800"/>
          </a:xfrm>
          <a:prstGeom prst="rect">
            <a:avLst/>
          </a:prstGeom>
          <a:noFill/>
        </p:spPr>
      </p:pic>
      <p:pic>
        <p:nvPicPr>
          <p:cNvPr descr="C:\Users\Battuya\Desktop\271276130_327276735782346_7036612648488221519_n.jpg" id="3075" name="Picture 3"/>
          <p:cNvPicPr>
            <a:picLocks noChangeArrowheads="1" noChangeAspect="1"/>
          </p:cNvPicPr>
          <p:nvPr/>
        </p:nvPicPr>
        <p:blipFill>
          <a:blip r:embed="rId6"/>
          <a:srcRect/>
          <a:stretch>
            <a:fillRect/>
          </a:stretch>
        </p:blipFill>
        <p:spPr bwMode="auto">
          <a:xfrm>
            <a:off x="4775211" y="1397001"/>
            <a:ext cx="1219199" cy="1320800"/>
          </a:xfrm>
          <a:prstGeom prst="rect">
            <a:avLst/>
          </a:prstGeom>
          <a:noFill/>
        </p:spPr>
      </p:pic>
      <p:sp>
        <p:nvSpPr>
          <p:cNvPr id="111" name="Oval 110"/>
          <p:cNvSpPr/>
          <p:nvPr/>
        </p:nvSpPr>
        <p:spPr>
          <a:xfrm>
            <a:off x="3454400" y="2514600"/>
            <a:ext cx="12192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өмнө нь</a:t>
            </a:r>
            <a:endParaRPr dirty="0" kern="0" lang="en-US" sz="1300">
              <a:solidFill>
                <a:srgbClr val="5A3E3A"/>
              </a:solidFill>
              <a:latin charset="0" pitchFamily="18" typeface="Times New Roman"/>
              <a:cs charset="0" pitchFamily="18" typeface="Times New Roman"/>
              <a:sym typeface="Arial"/>
            </a:endParaRPr>
          </a:p>
        </p:txBody>
      </p:sp>
      <p:sp>
        <p:nvSpPr>
          <p:cNvPr id="112" name="Oval 111"/>
          <p:cNvSpPr/>
          <p:nvPr/>
        </p:nvSpPr>
        <p:spPr>
          <a:xfrm>
            <a:off x="4775200" y="2514600"/>
            <a:ext cx="12192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дараа нь</a:t>
            </a:r>
            <a:endParaRPr dirty="0" kern="0" lang="en-US" sz="1300">
              <a:solidFill>
                <a:srgbClr val="5A3E3A"/>
              </a:solidFill>
              <a:latin charset="0" pitchFamily="18" typeface="Times New Roman"/>
              <a:cs charset="0" pitchFamily="18" typeface="Times New Roman"/>
              <a:sym typeface="Arial"/>
            </a:endParaRPr>
          </a:p>
        </p:txBody>
      </p:sp>
      <p:pic>
        <p:nvPicPr>
          <p:cNvPr descr="C:\Users\Battuya\Desktop\240446713_139109351724089_1800722254950768646_n.jpg" id="113" name="Picture 112"/>
          <p:cNvPicPr/>
          <p:nvPr/>
        </p:nvPicPr>
        <p:blipFill>
          <a:blip cstate="print" r:embed="rId7"/>
          <a:srcRect/>
          <a:stretch>
            <a:fillRect/>
          </a:stretch>
        </p:blipFill>
        <p:spPr bwMode="auto">
          <a:xfrm flipH="1">
            <a:off x="6299200" y="1397001"/>
            <a:ext cx="1117600" cy="1219200"/>
          </a:xfrm>
          <a:prstGeom prst="rect">
            <a:avLst/>
          </a:prstGeom>
          <a:noFill/>
          <a:ln w="9525">
            <a:noFill/>
            <a:miter lim="800000"/>
            <a:headEnd/>
            <a:tailEnd/>
          </a:ln>
        </p:spPr>
      </p:pic>
      <p:pic>
        <p:nvPicPr>
          <p:cNvPr descr="C:\Users\Battuya\Desktop\244719538_4887144384652637_3068458681279373546_n.jpg" id="114" name="Picture 113"/>
          <p:cNvPicPr/>
          <p:nvPr/>
        </p:nvPicPr>
        <p:blipFill>
          <a:blip cstate="print" r:embed="rId8"/>
          <a:srcRect/>
          <a:stretch>
            <a:fillRect/>
          </a:stretch>
        </p:blipFill>
        <p:spPr bwMode="auto">
          <a:xfrm>
            <a:off x="7518400" y="1397000"/>
            <a:ext cx="1117600" cy="1219199"/>
          </a:xfrm>
          <a:prstGeom prst="rect">
            <a:avLst/>
          </a:prstGeom>
          <a:noFill/>
          <a:ln w="9525">
            <a:noFill/>
            <a:miter lim="800000"/>
            <a:headEnd/>
            <a:tailEnd/>
          </a:ln>
        </p:spPr>
      </p:pic>
      <p:pic>
        <p:nvPicPr>
          <p:cNvPr descr="C:\Users\Battuya\Desktop\244029175_255773103083426_1095120106531730826_n.jpg" id="115" name="Picture 114"/>
          <p:cNvPicPr/>
          <p:nvPr/>
        </p:nvPicPr>
        <p:blipFill>
          <a:blip cstate="print" r:embed="rId9"/>
          <a:srcRect/>
          <a:stretch>
            <a:fillRect/>
          </a:stretch>
        </p:blipFill>
        <p:spPr bwMode="auto">
          <a:xfrm>
            <a:off x="8737600" y="1397010"/>
            <a:ext cx="1295400" cy="1225551"/>
          </a:xfrm>
          <a:prstGeom prst="rect">
            <a:avLst/>
          </a:prstGeom>
          <a:noFill/>
          <a:ln w="9525">
            <a:noFill/>
            <a:miter lim="800000"/>
            <a:headEnd/>
            <a:tailEnd/>
          </a:ln>
        </p:spPr>
      </p:pic>
      <p:pic>
        <p:nvPicPr>
          <p:cNvPr descr="C:\Users\Battuya\Desktop\243275831_627814604888753_4107471402163472844_n.jpg" id="116" name="Picture 115"/>
          <p:cNvPicPr/>
          <p:nvPr/>
        </p:nvPicPr>
        <p:blipFill>
          <a:blip cstate="print" r:embed="rId10"/>
          <a:srcRect/>
          <a:stretch>
            <a:fillRect/>
          </a:stretch>
        </p:blipFill>
        <p:spPr bwMode="auto">
          <a:xfrm>
            <a:off x="10160000" y="1397000"/>
            <a:ext cx="1447800" cy="1219200"/>
          </a:xfrm>
          <a:prstGeom prst="rect">
            <a:avLst/>
          </a:prstGeom>
          <a:noFill/>
          <a:ln w="9525">
            <a:noFill/>
            <a:miter lim="800000"/>
            <a:headEnd/>
            <a:tailEnd/>
          </a:ln>
        </p:spPr>
      </p:pic>
      <p:sp>
        <p:nvSpPr>
          <p:cNvPr id="117" name="Oval 116"/>
          <p:cNvSpPr/>
          <p:nvPr/>
        </p:nvSpPr>
        <p:spPr>
          <a:xfrm>
            <a:off x="6197600" y="2514600"/>
            <a:ext cx="12192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өмнө нь</a:t>
            </a:r>
            <a:endParaRPr dirty="0" kern="0" lang="en-US" sz="1300">
              <a:solidFill>
                <a:srgbClr val="5A3E3A"/>
              </a:solidFill>
              <a:latin charset="0" pitchFamily="18" typeface="Times New Roman"/>
              <a:cs charset="0" pitchFamily="18" typeface="Times New Roman"/>
              <a:sym typeface="Arial"/>
            </a:endParaRPr>
          </a:p>
        </p:txBody>
      </p:sp>
      <p:sp>
        <p:nvSpPr>
          <p:cNvPr id="118" name="Oval 117"/>
          <p:cNvSpPr/>
          <p:nvPr/>
        </p:nvSpPr>
        <p:spPr>
          <a:xfrm>
            <a:off x="8737600" y="2514600"/>
            <a:ext cx="12192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өмнө нь</a:t>
            </a:r>
            <a:endParaRPr dirty="0" kern="0" lang="en-US" sz="1300">
              <a:solidFill>
                <a:srgbClr val="5A3E3A"/>
              </a:solidFill>
              <a:latin charset="0" pitchFamily="18" typeface="Times New Roman"/>
              <a:cs charset="0" pitchFamily="18" typeface="Times New Roman"/>
              <a:sym typeface="Arial"/>
            </a:endParaRPr>
          </a:p>
        </p:txBody>
      </p:sp>
      <p:sp>
        <p:nvSpPr>
          <p:cNvPr id="119" name="Oval 118"/>
          <p:cNvSpPr/>
          <p:nvPr/>
        </p:nvSpPr>
        <p:spPr>
          <a:xfrm>
            <a:off x="7416800" y="2514600"/>
            <a:ext cx="12192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дараа нь</a:t>
            </a:r>
            <a:endParaRPr dirty="0" kern="0" lang="en-US" sz="1300">
              <a:solidFill>
                <a:srgbClr val="5A3E3A"/>
              </a:solidFill>
              <a:latin charset="0" pitchFamily="18" typeface="Times New Roman"/>
              <a:cs charset="0" pitchFamily="18" typeface="Times New Roman"/>
              <a:sym typeface="Arial"/>
            </a:endParaRPr>
          </a:p>
        </p:txBody>
      </p:sp>
      <p:sp>
        <p:nvSpPr>
          <p:cNvPr id="120" name="Oval 119"/>
          <p:cNvSpPr/>
          <p:nvPr/>
        </p:nvSpPr>
        <p:spPr>
          <a:xfrm>
            <a:off x="10261600" y="2514600"/>
            <a:ext cx="12192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дараа нь</a:t>
            </a:r>
            <a:endParaRPr dirty="0" kern="0" lang="en-US" sz="1300">
              <a:solidFill>
                <a:srgbClr val="5A3E3A"/>
              </a:solidFill>
              <a:latin charset="0" pitchFamily="18" typeface="Times New Roman"/>
              <a:cs charset="0" pitchFamily="18" typeface="Times New Roman"/>
              <a:sym typeface="Arial"/>
            </a:endParaRPr>
          </a:p>
        </p:txBody>
      </p:sp>
      <p:pic>
        <p:nvPicPr>
          <p:cNvPr descr="C:\Users\Battuya\Desktop\271276130_1236271050198562_388262154727008303_n.jpg" id="3076" name="Picture 4"/>
          <p:cNvPicPr>
            <a:picLocks noChangeArrowheads="1" noChangeAspect="1"/>
          </p:cNvPicPr>
          <p:nvPr/>
        </p:nvPicPr>
        <p:blipFill>
          <a:blip r:embed="rId11"/>
          <a:srcRect/>
          <a:stretch>
            <a:fillRect/>
          </a:stretch>
        </p:blipFill>
        <p:spPr bwMode="auto">
          <a:xfrm>
            <a:off x="711200" y="4038600"/>
            <a:ext cx="2336800" cy="1422400"/>
          </a:xfrm>
          <a:prstGeom prst="rect">
            <a:avLst/>
          </a:prstGeom>
          <a:noFill/>
        </p:spPr>
      </p:pic>
      <p:pic>
        <p:nvPicPr>
          <p:cNvPr descr="C:\Users\Battuya\Desktop\269735157_3585333618359546_8465034285582980719_n.jpg" id="3077" name="Picture 5"/>
          <p:cNvPicPr>
            <a:picLocks noChangeArrowheads="1" noChangeAspect="1"/>
          </p:cNvPicPr>
          <p:nvPr/>
        </p:nvPicPr>
        <p:blipFill>
          <a:blip r:embed="rId12"/>
          <a:srcRect/>
          <a:stretch>
            <a:fillRect/>
          </a:stretch>
        </p:blipFill>
        <p:spPr bwMode="auto">
          <a:xfrm>
            <a:off x="3556000" y="3733800"/>
            <a:ext cx="1625600" cy="1422400"/>
          </a:xfrm>
          <a:prstGeom prst="rect">
            <a:avLst/>
          </a:prstGeom>
          <a:noFill/>
        </p:spPr>
      </p:pic>
      <p:pic>
        <p:nvPicPr>
          <p:cNvPr descr="C:\Users\Battuya\Desktop\271659417_481685373373213_3493195678713978294_n.jpg" id="3078" name="Picture 6"/>
          <p:cNvPicPr>
            <a:picLocks noChangeArrowheads="1" noChangeAspect="1"/>
          </p:cNvPicPr>
          <p:nvPr/>
        </p:nvPicPr>
        <p:blipFill>
          <a:blip r:embed="rId13"/>
          <a:srcRect/>
          <a:stretch>
            <a:fillRect/>
          </a:stretch>
        </p:blipFill>
        <p:spPr bwMode="auto">
          <a:xfrm>
            <a:off x="5384800" y="3733800"/>
            <a:ext cx="1524000" cy="1422400"/>
          </a:xfrm>
          <a:prstGeom prst="rect">
            <a:avLst/>
          </a:prstGeom>
          <a:noFill/>
        </p:spPr>
      </p:pic>
      <p:sp>
        <p:nvSpPr>
          <p:cNvPr id="125" name="Oval 124"/>
          <p:cNvSpPr/>
          <p:nvPr/>
        </p:nvSpPr>
        <p:spPr>
          <a:xfrm>
            <a:off x="3759200" y="5054600"/>
            <a:ext cx="12192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өмнө нь</a:t>
            </a:r>
            <a:endParaRPr dirty="0" kern="0" lang="en-US" sz="1300">
              <a:solidFill>
                <a:srgbClr val="5A3E3A"/>
              </a:solidFill>
              <a:latin charset="0" pitchFamily="18" typeface="Times New Roman"/>
              <a:cs charset="0" pitchFamily="18" typeface="Times New Roman"/>
              <a:sym typeface="Arial"/>
            </a:endParaRPr>
          </a:p>
        </p:txBody>
      </p:sp>
      <p:sp>
        <p:nvSpPr>
          <p:cNvPr id="126" name="Oval 125"/>
          <p:cNvSpPr/>
          <p:nvPr/>
        </p:nvSpPr>
        <p:spPr>
          <a:xfrm>
            <a:off x="5588000" y="5054600"/>
            <a:ext cx="12192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дараа нь</a:t>
            </a:r>
            <a:endParaRPr dirty="0" kern="0" lang="en-US" sz="1300">
              <a:solidFill>
                <a:srgbClr val="5A3E3A"/>
              </a:solidFill>
              <a:latin charset="0" pitchFamily="18" typeface="Times New Roman"/>
              <a:cs charset="0" pitchFamily="18" typeface="Times New Roman"/>
              <a:sym typeface="Arial"/>
            </a:endParaRPr>
          </a:p>
        </p:txBody>
      </p:sp>
      <p:sp>
        <p:nvSpPr>
          <p:cNvPr id="127" name="Google Shape;1012;p49"/>
          <p:cNvSpPr txBox="1">
            <a:spLocks/>
          </p:cNvSpPr>
          <p:nvPr/>
        </p:nvSpPr>
        <p:spPr>
          <a:xfrm>
            <a:off x="711200" y="5359400"/>
            <a:ext cx="2336800" cy="1117600"/>
          </a:xfrm>
          <a:prstGeom prst="rect">
            <a:avLst/>
          </a:prstGeom>
          <a:noFill/>
          <a:ln>
            <a:noFill/>
          </a:ln>
        </p:spPr>
        <p:txBody>
          <a:bodyPr anchor="t" anchorCtr="0" bIns="121878" lIns="121878" rIns="121878" spcFirstLastPara="1" tIns="121878" wrap="square">
            <a:noAutofit/>
          </a:bodyPr>
          <a:lstStyle/>
          <a:p>
            <a:pPr algn="just" defTabSz="1218960">
              <a:buClr>
                <a:srgbClr val="5A3E3A"/>
              </a:buClr>
              <a:buSzPts val="1400"/>
              <a:defRPr/>
            </a:pPr>
            <a:r>
              <a:rPr dirty="0" kern="0" lang="mn-MN" sz="1500">
                <a:solidFill>
                  <a:srgbClr val="5A3E3A"/>
                </a:solidFill>
                <a:latin charset="0" pitchFamily="18" typeface="Times New Roman"/>
                <a:ea typeface="Nunito"/>
                <a:cs charset="0" pitchFamily="18" typeface="Times New Roman"/>
                <a:sym typeface="Nunito"/>
              </a:rPr>
              <a:t>1-р үйлдвэрийн гадна талыг өнгө үзэмжийг сайжруулсан байдал  засвар хийсэн</a:t>
            </a:r>
          </a:p>
        </p:txBody>
      </p:sp>
      <p:pic>
        <p:nvPicPr>
          <p:cNvPr descr="C:\Users\Battuya\Desktop\242133466_1505922839773089_6241713901556965657_n.jpg" id="129" name="Picture 128"/>
          <p:cNvPicPr/>
          <p:nvPr/>
        </p:nvPicPr>
        <p:blipFill>
          <a:blip cstate="print" r:embed="rId14"/>
          <a:srcRect/>
          <a:stretch>
            <a:fillRect/>
          </a:stretch>
        </p:blipFill>
        <p:spPr bwMode="auto">
          <a:xfrm>
            <a:off x="7721600" y="3733804"/>
            <a:ext cx="1524000" cy="1422399"/>
          </a:xfrm>
          <a:prstGeom prst="rect">
            <a:avLst/>
          </a:prstGeom>
          <a:noFill/>
          <a:ln w="9525">
            <a:noFill/>
            <a:miter lim="800000"/>
            <a:headEnd/>
            <a:tailEnd/>
          </a:ln>
        </p:spPr>
      </p:pic>
      <p:pic>
        <p:nvPicPr>
          <p:cNvPr descr="C:\Users\Battuya\Desktop\249849473_251938890228207_4980330384291216781_n (1).jpg" id="130" name="Picture 129"/>
          <p:cNvPicPr/>
          <p:nvPr/>
        </p:nvPicPr>
        <p:blipFill>
          <a:blip cstate="print" r:embed="rId15"/>
          <a:srcRect/>
          <a:stretch>
            <a:fillRect/>
          </a:stretch>
        </p:blipFill>
        <p:spPr bwMode="auto">
          <a:xfrm>
            <a:off x="9652000" y="3733800"/>
            <a:ext cx="1320800" cy="1422400"/>
          </a:xfrm>
          <a:prstGeom prst="rect">
            <a:avLst/>
          </a:prstGeom>
          <a:noFill/>
          <a:ln w="9525">
            <a:noFill/>
            <a:miter lim="800000"/>
            <a:headEnd/>
            <a:tailEnd/>
          </a:ln>
        </p:spPr>
      </p:pic>
      <p:sp>
        <p:nvSpPr>
          <p:cNvPr id="131" name="Oval 130"/>
          <p:cNvSpPr/>
          <p:nvPr/>
        </p:nvSpPr>
        <p:spPr>
          <a:xfrm>
            <a:off x="7924800" y="4953000"/>
            <a:ext cx="12192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өмнө нь</a:t>
            </a:r>
            <a:endParaRPr dirty="0" kern="0" lang="en-US" sz="1300">
              <a:solidFill>
                <a:srgbClr val="5A3E3A"/>
              </a:solidFill>
              <a:latin charset="0" pitchFamily="18" typeface="Times New Roman"/>
              <a:cs charset="0" pitchFamily="18" typeface="Times New Roman"/>
              <a:sym typeface="Arial"/>
            </a:endParaRPr>
          </a:p>
        </p:txBody>
      </p:sp>
      <p:sp>
        <p:nvSpPr>
          <p:cNvPr id="132" name="Oval 131"/>
          <p:cNvSpPr/>
          <p:nvPr/>
        </p:nvSpPr>
        <p:spPr>
          <a:xfrm>
            <a:off x="9652000" y="4953000"/>
            <a:ext cx="1320800" cy="406400"/>
          </a:xfrm>
          <a:prstGeom prst="ellipse">
            <a:avLst/>
          </a:prstGeom>
        </p:spPr>
        <p:style>
          <a:lnRef idx="1">
            <a:schemeClr val="accent1"/>
          </a:lnRef>
          <a:fillRef idx="2">
            <a:schemeClr val="accent1"/>
          </a:fillRef>
          <a:effectRef idx="1">
            <a:schemeClr val="accent1"/>
          </a:effectRef>
          <a:fontRef idx="minor">
            <a:schemeClr val="dk1"/>
          </a:fontRef>
        </p:style>
        <p:txBody>
          <a:bodyPr anchor="ctr" bIns="60949" lIns="121898" rIns="121898" rtlCol="0" tIns="60949"/>
          <a:lstStyle/>
          <a:p>
            <a:pPr algn="ctr" defTabSz="1218990">
              <a:buClr>
                <a:srgbClr val="000000"/>
              </a:buClr>
            </a:pPr>
            <a:r>
              <a:rPr dirty="0" kern="0" lang="mn-MN" sz="1300">
                <a:solidFill>
                  <a:srgbClr val="5A3E3A"/>
                </a:solidFill>
                <a:latin charset="0" pitchFamily="18" typeface="Times New Roman"/>
                <a:cs charset="0" pitchFamily="18" typeface="Times New Roman"/>
                <a:sym typeface="Arial"/>
              </a:rPr>
              <a:t>дараа нь</a:t>
            </a:r>
            <a:endParaRPr dirty="0" kern="0" lang="en-US" sz="1300">
              <a:solidFill>
                <a:srgbClr val="5A3E3A"/>
              </a:solidFill>
              <a:latin charset="0" pitchFamily="18" typeface="Times New Roman"/>
              <a:cs charset="0" pitchFamily="18" typeface="Times New Roman"/>
              <a:sym typeface="Arial"/>
            </a:endParaRPr>
          </a:p>
        </p:txBody>
      </p:sp>
      <p:sp>
        <p:nvSpPr>
          <p:cNvPr id="133" name="Google Shape;1012;p49"/>
          <p:cNvSpPr txBox="1">
            <a:spLocks/>
          </p:cNvSpPr>
          <p:nvPr/>
        </p:nvSpPr>
        <p:spPr>
          <a:xfrm>
            <a:off x="7620000" y="5461000"/>
            <a:ext cx="2844800" cy="711200"/>
          </a:xfrm>
          <a:prstGeom prst="rect">
            <a:avLst/>
          </a:prstGeom>
          <a:noFill/>
          <a:ln>
            <a:noFill/>
          </a:ln>
        </p:spPr>
        <p:txBody>
          <a:bodyPr anchor="t" anchorCtr="0" bIns="121878" lIns="121878" rIns="121878" spcFirstLastPara="1" tIns="121878" wrap="square">
            <a:noAutofit/>
          </a:bodyPr>
          <a:lstStyle/>
          <a:p>
            <a:pPr algn="ctr" defTabSz="1218960">
              <a:buClr>
                <a:srgbClr val="5A3E3A"/>
              </a:buClr>
              <a:buSzPts val="1400"/>
              <a:defRPr/>
            </a:pPr>
            <a:endParaRPr dirty="0" kern="0" lang="mn-MN" sz="1600">
              <a:solidFill>
                <a:srgbClr val="5A3E3A"/>
              </a:solidFill>
              <a:latin charset="0" pitchFamily="18" typeface="Times New Roman"/>
              <a:ea typeface="Nunito"/>
              <a:cs charset="0" pitchFamily="18" typeface="Times New Roman"/>
              <a:sym typeface="Nunito"/>
            </a:endParaRPr>
          </a:p>
        </p:txBody>
      </p:sp>
      <p:sp>
        <p:nvSpPr>
          <p:cNvPr id="135" name="Google Shape;1012;p49"/>
          <p:cNvSpPr txBox="1">
            <a:spLocks/>
          </p:cNvSpPr>
          <p:nvPr/>
        </p:nvSpPr>
        <p:spPr>
          <a:xfrm>
            <a:off x="7721600" y="5359400"/>
            <a:ext cx="3251200" cy="812800"/>
          </a:xfrm>
          <a:prstGeom prst="rect">
            <a:avLst/>
          </a:prstGeom>
          <a:noFill/>
          <a:ln>
            <a:noFill/>
          </a:ln>
        </p:spPr>
        <p:txBody>
          <a:bodyPr anchor="t" anchorCtr="0" bIns="121878" lIns="121878" rIns="121878" spcFirstLastPara="1" tIns="121878" wrap="square">
            <a:noAutofit/>
          </a:bodyPr>
          <a:lstStyle/>
          <a:p>
            <a:pPr algn="just" defTabSz="1218960">
              <a:buClr>
                <a:srgbClr val="5A3E3A"/>
              </a:buClr>
              <a:buSzPts val="1400"/>
              <a:defRPr/>
            </a:pPr>
            <a:r>
              <a:rPr dirty="0" kern="0" lang="mn-MN" sz="1600">
                <a:solidFill>
                  <a:srgbClr val="5A3E3A"/>
                </a:solidFill>
                <a:latin charset="0" pitchFamily="18" typeface="Times New Roman"/>
                <a:ea typeface="Nunito"/>
                <a:cs charset="0" pitchFamily="18" typeface="Times New Roman"/>
                <a:sym typeface="Nunito"/>
              </a:rPr>
              <a:t>ҮТА технологийн ажилтны ХХАА-ны хувцас шинэчлэгдсэн байдал</a:t>
            </a:r>
          </a:p>
        </p:txBody>
      </p:sp>
      <p:pic>
        <p:nvPicPr>
          <p:cNvPr descr="C:\Users\user\Desktop\Хажаа зураг\Лого.PNG" id="61" name="Picture 60"/>
          <p:cNvPicPr/>
          <p:nvPr/>
        </p:nvPicPr>
        <p:blipFill rotWithShape="1">
          <a:blip cstate="print" r:embed="rId16">
            <a:extLst>
              <a:ext uri="{BEBA8EAE-BF5A-486C-A8C5-ECC9F3942E4B}">
                <a14:imgProps xmlns:a14="http://schemas.microsoft.com/office/drawing/2010/main">
                  <a14:imgLayer r:embed="rId17">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366529" y="384035"/>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9734672"/>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F62A57A-D2E2-4712-ABD5-7B719B0113D8}"/>
              </a:ext>
            </a:extLst>
          </p:cNvPr>
          <p:cNvSpPr txBox="1">
            <a:spLocks/>
          </p:cNvSpPr>
          <p:nvPr/>
        </p:nvSpPr>
        <p:spPr>
          <a:xfrm>
            <a:off x="3784929" y="482425"/>
            <a:ext cx="4015807" cy="1503363"/>
          </a:xfrm>
          <a:prstGeom prst="rect">
            <a:avLst/>
          </a:prstGeom>
        </p:spPr>
        <p:txBody>
          <a:bodyPr anchor="ctr" bIns="45718" lIns="91370" rIns="91370" tIns="45718"/>
          <a:lstStyle>
            <a:lvl1pPr algn="l" defTabSz="914423" eaLnBrk="1" hangingPunct="1" latinLnBrk="0" rtl="0">
              <a:lnSpc>
                <a:spcPct val="90000"/>
              </a:lnSpc>
              <a:spcBef>
                <a:spcPct val="0"/>
              </a:spcBef>
              <a:buNone/>
              <a:defRPr kern="1200" sz="4400">
                <a:solidFill>
                  <a:schemeClr val="tx1"/>
                </a:solidFill>
                <a:latin typeface="+mj-lt"/>
                <a:ea typeface="+mj-ea"/>
                <a:cs typeface="+mj-cs"/>
              </a:defRPr>
            </a:lvl1pPr>
          </a:lstStyle>
          <a:p>
            <a:pPr algn="ctr"/>
            <a:r>
              <a:rPr altLang="ko-KR" b="1" dirty="0" lang="mn-MN" sz="2800">
                <a:solidFill>
                  <a:srgbClr val="0070C0"/>
                </a:solidFill>
                <a:latin charset="0" panose="02020603050405020304" pitchFamily="18" typeface="Times New Roman"/>
                <a:cs charset="0" panose="02020603050405020304" pitchFamily="18" typeface="Times New Roman"/>
              </a:rPr>
              <a:t>ВАКЦИНЖУУЛАЛТ</a:t>
            </a:r>
            <a:r>
              <a:rPr altLang="ko-KR" dirty="0" lang="mn-MN" sz="4000">
                <a:solidFill>
                  <a:schemeClr val="tx1">
                    <a:lumMod val="75000"/>
                    <a:lumOff val="25000"/>
                  </a:schemeClr>
                </a:solidFill>
              </a:rPr>
              <a:t> </a:t>
            </a:r>
            <a:endParaRPr altLang="en-US" dirty="0" lang="ko-KR" sz="4000">
              <a:solidFill>
                <a:schemeClr val="tx1">
                  <a:lumMod val="75000"/>
                  <a:lumOff val="25000"/>
                </a:schemeClr>
              </a:solidFill>
            </a:endParaRPr>
          </a:p>
        </p:txBody>
      </p:sp>
      <p:sp>
        <p:nvSpPr>
          <p:cNvPr id="5" name="Rectangle 4">
            <a:extLst>
              <a:ext uri="{FF2B5EF4-FFF2-40B4-BE49-F238E27FC236}">
                <a16:creationId xmlns:a16="http://schemas.microsoft.com/office/drawing/2014/main" xmlns="" id="{3F2387D3-4DE7-40C7-84D2-0F1AF6F125A9}"/>
              </a:ext>
            </a:extLst>
          </p:cNvPr>
          <p:cNvSpPr/>
          <p:nvPr/>
        </p:nvSpPr>
        <p:spPr>
          <a:xfrm>
            <a:off x="7619387" y="-17051"/>
            <a:ext cx="45919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370" numCol="1" rIns="91370" rot="0" rtlCol="0" spcCol="0" spcFirstLastPara="0" tIns="45718" vert="horz" vertOverflow="overflow" wrap="square">
            <a:prstTxWarp prst="textNoShape">
              <a:avLst/>
            </a:prstTxWarp>
            <a:noAutofit/>
          </a:bodyPr>
          <a:lstStyle/>
          <a:p>
            <a:pPr algn="ctr"/>
            <a:endParaRPr altLang="en-US" lang="ko-KR"/>
          </a:p>
        </p:txBody>
      </p:sp>
      <p:sp>
        <p:nvSpPr>
          <p:cNvPr id="6" name="Rectangle 5">
            <a:extLst>
              <a:ext uri="{FF2B5EF4-FFF2-40B4-BE49-F238E27FC236}">
                <a16:creationId xmlns:a16="http://schemas.microsoft.com/office/drawing/2014/main" xmlns="" id="{62063817-860E-4682-B91E-815215B9C8E1}"/>
              </a:ext>
            </a:extLst>
          </p:cNvPr>
          <p:cNvSpPr/>
          <p:nvPr/>
        </p:nvSpPr>
        <p:spPr>
          <a:xfrm>
            <a:off x="432464" y="735516"/>
            <a:ext cx="3382671" cy="61224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370" numCol="1" rIns="91370" rot="0" rtlCol="0" spcCol="0" spcFirstLastPara="0" tIns="45718" vert="horz" vertOverflow="overflow" wrap="square">
            <a:prstTxWarp prst="textNoShape">
              <a:avLst/>
            </a:prstTxWarp>
            <a:noAutofit/>
          </a:bodyPr>
          <a:lstStyle/>
          <a:p>
            <a:pPr algn="ctr"/>
            <a:endParaRPr altLang="en-US" dirty="0" lang="ko-KR"/>
          </a:p>
        </p:txBody>
      </p:sp>
      <p:grpSp>
        <p:nvGrpSpPr>
          <p:cNvPr id="15" name="Group 14">
            <a:extLst>
              <a:ext uri="{FF2B5EF4-FFF2-40B4-BE49-F238E27FC236}">
                <a16:creationId xmlns:a16="http://schemas.microsoft.com/office/drawing/2014/main" xmlns="" id="{C79E2A07-6F9C-4917-BBC9-ECBA8FBE5B87}"/>
              </a:ext>
            </a:extLst>
          </p:cNvPr>
          <p:cNvGrpSpPr/>
          <p:nvPr/>
        </p:nvGrpSpPr>
        <p:grpSpPr>
          <a:xfrm>
            <a:off x="3799928" y="4089971"/>
            <a:ext cx="3639975" cy="1153696"/>
            <a:chOff x="2499805" y="4719592"/>
            <a:chExt cx="2694742" cy="677103"/>
          </a:xfrm>
        </p:grpSpPr>
        <p:sp>
          <p:nvSpPr>
            <p:cNvPr id="16" name="Freeform 3">
              <a:extLst>
                <a:ext uri="{FF2B5EF4-FFF2-40B4-BE49-F238E27FC236}">
                  <a16:creationId xmlns:a16="http://schemas.microsoft.com/office/drawing/2014/main" xmlns="" id="{B0980BFE-9FD4-40DC-9CE1-0A5B6EF9D046}"/>
                </a:ext>
              </a:extLst>
            </p:cNvPr>
            <p:cNvSpPr/>
            <p:nvPr/>
          </p:nvSpPr>
          <p:spPr>
            <a:xfrm flipH="1">
              <a:off x="3322830" y="4719592"/>
              <a:ext cx="1871717" cy="630148"/>
            </a:xfrm>
            <a:custGeom>
              <a:avLst/>
              <a:gdLst>
                <a:gd fmla="*/ 5029200 w 5029200" name="connsiteX0"/>
                <a:gd fmla="*/ 666750 h 1752600" name="connsiteY0"/>
                <a:gd fmla="*/ 4848225 w 5029200" name="connsiteX1"/>
                <a:gd fmla="*/ 1752600 h 1752600" name="connsiteY1"/>
                <a:gd fmla="*/ 2238375 w 5029200" name="connsiteX2"/>
                <a:gd fmla="*/ 1219200 h 1752600" name="connsiteY2"/>
                <a:gd fmla="*/ 1914525 w 5029200" name="connsiteX3"/>
                <a:gd fmla="*/ 1085850 h 1752600" name="connsiteY3"/>
                <a:gd fmla="*/ 200025 w 5029200" name="connsiteX4"/>
                <a:gd fmla="*/ 723900 h 1752600" name="connsiteY4"/>
                <a:gd fmla="*/ 323850 w 5029200" name="connsiteX5"/>
                <a:gd fmla="*/ 533400 h 1752600" name="connsiteY5"/>
                <a:gd fmla="*/ 0 w 5029200" name="connsiteX6"/>
                <a:gd fmla="*/ 485775 h 1752600" name="connsiteY6"/>
                <a:gd fmla="*/ 590550 w 5029200" name="connsiteX7"/>
                <a:gd fmla="*/ 266700 h 1752600" name="connsiteY7"/>
                <a:gd fmla="*/ 1495425 w 5029200" name="connsiteX8"/>
                <a:gd fmla="*/ 504825 h 1752600" name="connsiteY8"/>
                <a:gd fmla="*/ 2257425 w 5029200" name="connsiteX9"/>
                <a:gd fmla="*/ 409575 h 1752600" name="connsiteY9"/>
                <a:gd fmla="*/ 2171700 w 5029200" name="connsiteX10"/>
                <a:gd fmla="*/ 409575 h 1752600" name="connsiteY10"/>
                <a:gd fmla="*/ 1476375 w 5029200" name="connsiteX11"/>
                <a:gd fmla="*/ 361950 h 1752600" name="connsiteY11"/>
                <a:gd fmla="*/ 1362075 w 5029200" name="connsiteX12"/>
                <a:gd fmla="*/ 85725 h 1752600" name="connsiteY12"/>
                <a:gd fmla="*/ 2333625 w 5029200" name="connsiteX13"/>
                <a:gd fmla="*/ 0 h 1752600" name="connsiteY13"/>
                <a:gd fmla="*/ 3724275 w 5029200" name="connsiteX14"/>
                <a:gd fmla="*/ 66675 h 1752600" name="connsiteY14"/>
                <a:gd fmla="*/ 5029200 w 5029200" name="connsiteX15"/>
                <a:gd fmla="*/ 666750 h 1752600" name="connsiteY15"/>
                <a:gd fmla="*/ 4973541 w 5077377" name="connsiteX0"/>
                <a:gd fmla="*/ 694580 h 1763901" name="connsiteY0"/>
                <a:gd fmla="*/ 4848225 w 5077377" name="connsiteX1"/>
                <a:gd fmla="*/ 1752600 h 1763901" name="connsiteY1"/>
                <a:gd fmla="*/ 2238375 w 5077377" name="connsiteX2"/>
                <a:gd fmla="*/ 1219200 h 1763901" name="connsiteY2"/>
                <a:gd fmla="*/ 1914525 w 5077377" name="connsiteX3"/>
                <a:gd fmla="*/ 1085850 h 1763901" name="connsiteY3"/>
                <a:gd fmla="*/ 200025 w 5077377" name="connsiteX4"/>
                <a:gd fmla="*/ 723900 h 1763901" name="connsiteY4"/>
                <a:gd fmla="*/ 323850 w 5077377" name="connsiteX5"/>
                <a:gd fmla="*/ 533400 h 1763901" name="connsiteY5"/>
                <a:gd fmla="*/ 0 w 5077377" name="connsiteX6"/>
                <a:gd fmla="*/ 485775 h 1763901" name="connsiteY6"/>
                <a:gd fmla="*/ 590550 w 5077377" name="connsiteX7"/>
                <a:gd fmla="*/ 266700 h 1763901" name="connsiteY7"/>
                <a:gd fmla="*/ 1495425 w 5077377" name="connsiteX8"/>
                <a:gd fmla="*/ 504825 h 1763901" name="connsiteY8"/>
                <a:gd fmla="*/ 2257425 w 5077377" name="connsiteX9"/>
                <a:gd fmla="*/ 409575 h 1763901" name="connsiteY9"/>
                <a:gd fmla="*/ 2171700 w 5077377" name="connsiteX10"/>
                <a:gd fmla="*/ 409575 h 1763901" name="connsiteY10"/>
                <a:gd fmla="*/ 1476375 w 5077377" name="connsiteX11"/>
                <a:gd fmla="*/ 361950 h 1763901" name="connsiteY11"/>
                <a:gd fmla="*/ 1362075 w 5077377" name="connsiteX12"/>
                <a:gd fmla="*/ 85725 h 1763901" name="connsiteY12"/>
                <a:gd fmla="*/ 2333625 w 5077377" name="connsiteX13"/>
                <a:gd fmla="*/ 0 h 1763901" name="connsiteY13"/>
                <a:gd fmla="*/ 3724275 w 5077377" name="connsiteX14"/>
                <a:gd fmla="*/ 66675 h 1763901" name="connsiteY14"/>
                <a:gd fmla="*/ 4973541 w 5077377" name="connsiteX15"/>
                <a:gd fmla="*/ 694580 h 1763901" name="connsiteY15"/>
                <a:gd fmla="*/ 4973541 w 5077377" name="connsiteX0"/>
                <a:gd fmla="*/ 694580 h 1763901" name="connsiteY0"/>
                <a:gd fmla="*/ 4848225 w 5077377" name="connsiteX1"/>
                <a:gd fmla="*/ 1752600 h 1763901" name="connsiteY1"/>
                <a:gd fmla="*/ 2238375 w 5077377" name="connsiteX2"/>
                <a:gd fmla="*/ 1219200 h 1763901" name="connsiteY2"/>
                <a:gd fmla="*/ 1914525 w 5077377" name="connsiteX3"/>
                <a:gd fmla="*/ 1085850 h 1763901" name="connsiteY3"/>
                <a:gd fmla="*/ 200025 w 5077377" name="connsiteX4"/>
                <a:gd fmla="*/ 723900 h 1763901" name="connsiteY4"/>
                <a:gd fmla="*/ 323850 w 5077377" name="connsiteX5"/>
                <a:gd fmla="*/ 533400 h 1763901" name="connsiteY5"/>
                <a:gd fmla="*/ 0 w 5077377" name="connsiteX6"/>
                <a:gd fmla="*/ 485775 h 1763901" name="connsiteY6"/>
                <a:gd fmla="*/ 590550 w 5077377" name="connsiteX7"/>
                <a:gd fmla="*/ 266700 h 1763901" name="connsiteY7"/>
                <a:gd fmla="*/ 1495425 w 5077377" name="connsiteX8"/>
                <a:gd fmla="*/ 504825 h 1763901" name="connsiteY8"/>
                <a:gd fmla="*/ 2257425 w 5077377" name="connsiteX9"/>
                <a:gd fmla="*/ 409575 h 1763901" name="connsiteY9"/>
                <a:gd fmla="*/ 2171700 w 5077377" name="connsiteX10"/>
                <a:gd fmla="*/ 409575 h 1763901" name="connsiteY10"/>
                <a:gd fmla="*/ 1476375 w 5077377" name="connsiteX11"/>
                <a:gd fmla="*/ 361950 h 1763901" name="connsiteY11"/>
                <a:gd fmla="*/ 1362075 w 5077377" name="connsiteX12"/>
                <a:gd fmla="*/ 85725 h 1763901" name="connsiteY12"/>
                <a:gd fmla="*/ 2333625 w 5077377" name="connsiteX13"/>
                <a:gd fmla="*/ 0 h 1763901" name="connsiteY13"/>
                <a:gd fmla="*/ 3724275 w 5077377" name="connsiteX14"/>
                <a:gd fmla="*/ 66675 h 1763901" name="connsiteY14"/>
                <a:gd fmla="*/ 4973541 w 5077377" name="connsiteX15"/>
                <a:gd fmla="*/ 694580 h 1763901" name="connsiteY15"/>
                <a:gd fmla="*/ 4973541 w 5077377" name="connsiteX0"/>
                <a:gd fmla="*/ 694580 h 1763901" name="connsiteY0"/>
                <a:gd fmla="*/ 4848225 w 5077377" name="connsiteX1"/>
                <a:gd fmla="*/ 1752600 h 1763901" name="connsiteY1"/>
                <a:gd fmla="*/ 2238375 w 5077377" name="connsiteX2"/>
                <a:gd fmla="*/ 1219200 h 1763901" name="connsiteY2"/>
                <a:gd fmla="*/ 1914525 w 5077377" name="connsiteX3"/>
                <a:gd fmla="*/ 1085850 h 1763901" name="connsiteY3"/>
                <a:gd fmla="*/ 200025 w 5077377" name="connsiteX4"/>
                <a:gd fmla="*/ 723900 h 1763901" name="connsiteY4"/>
                <a:gd fmla="*/ 323850 w 5077377" name="connsiteX5"/>
                <a:gd fmla="*/ 533400 h 1763901" name="connsiteY5"/>
                <a:gd fmla="*/ 0 w 5077377" name="connsiteX6"/>
                <a:gd fmla="*/ 485775 h 1763901" name="connsiteY6"/>
                <a:gd fmla="*/ 590550 w 5077377" name="connsiteX7"/>
                <a:gd fmla="*/ 266700 h 1763901" name="connsiteY7"/>
                <a:gd fmla="*/ 1495425 w 5077377" name="connsiteX8"/>
                <a:gd fmla="*/ 504825 h 1763901" name="connsiteY8"/>
                <a:gd fmla="*/ 2257425 w 5077377" name="connsiteX9"/>
                <a:gd fmla="*/ 409575 h 1763901" name="connsiteY9"/>
                <a:gd fmla="*/ 2171700 w 5077377" name="connsiteX10"/>
                <a:gd fmla="*/ 409575 h 1763901" name="connsiteY10"/>
                <a:gd fmla="*/ 1476375 w 5077377" name="connsiteX11"/>
                <a:gd fmla="*/ 361950 h 1763901" name="connsiteY11"/>
                <a:gd fmla="*/ 1362075 w 5077377" name="connsiteX12"/>
                <a:gd fmla="*/ 85725 h 1763901" name="connsiteY12"/>
                <a:gd fmla="*/ 2333625 w 5077377" name="connsiteX13"/>
                <a:gd fmla="*/ 0 h 1763901" name="connsiteY13"/>
                <a:gd fmla="*/ 3724275 w 5077377" name="connsiteX14"/>
                <a:gd fmla="*/ 66675 h 1763901" name="connsiteY14"/>
                <a:gd fmla="*/ 4973541 w 5077377" name="connsiteX15"/>
                <a:gd fmla="*/ 694580 h 1763901" name="connsiteY15"/>
                <a:gd fmla="*/ 4973541 w 5077377" name="connsiteX0"/>
                <a:gd fmla="*/ 694580 h 1763901" name="connsiteY0"/>
                <a:gd fmla="*/ 4848225 w 5077377" name="connsiteX1"/>
                <a:gd fmla="*/ 1752600 h 1763901" name="connsiteY1"/>
                <a:gd fmla="*/ 2238375 w 5077377" name="connsiteX2"/>
                <a:gd fmla="*/ 1219200 h 1763901" name="connsiteY2"/>
                <a:gd fmla="*/ 1914525 w 5077377" name="connsiteX3"/>
                <a:gd fmla="*/ 1085850 h 1763901" name="connsiteY3"/>
                <a:gd fmla="*/ 200025 w 5077377" name="connsiteX4"/>
                <a:gd fmla="*/ 723900 h 1763901" name="connsiteY4"/>
                <a:gd fmla="*/ 323850 w 5077377" name="connsiteX5"/>
                <a:gd fmla="*/ 533400 h 1763901" name="connsiteY5"/>
                <a:gd fmla="*/ 0 w 5077377" name="connsiteX6"/>
                <a:gd fmla="*/ 485775 h 1763901" name="connsiteY6"/>
                <a:gd fmla="*/ 590550 w 5077377" name="connsiteX7"/>
                <a:gd fmla="*/ 266700 h 1763901" name="connsiteY7"/>
                <a:gd fmla="*/ 1495425 w 5077377" name="connsiteX8"/>
                <a:gd fmla="*/ 504825 h 1763901" name="connsiteY8"/>
                <a:gd fmla="*/ 2257425 w 5077377" name="connsiteX9"/>
                <a:gd fmla="*/ 409575 h 1763901" name="connsiteY9"/>
                <a:gd fmla="*/ 2171700 w 5077377" name="connsiteX10"/>
                <a:gd fmla="*/ 409575 h 1763901" name="connsiteY10"/>
                <a:gd fmla="*/ 1476375 w 5077377" name="connsiteX11"/>
                <a:gd fmla="*/ 361950 h 1763901" name="connsiteY11"/>
                <a:gd fmla="*/ 1362075 w 5077377" name="connsiteX12"/>
                <a:gd fmla="*/ 85725 h 1763901" name="connsiteY12"/>
                <a:gd fmla="*/ 2333625 w 5077377" name="connsiteX13"/>
                <a:gd fmla="*/ 0 h 1763901" name="connsiteY13"/>
                <a:gd fmla="*/ 3700421 w 5077377" name="connsiteX14"/>
                <a:gd fmla="*/ 82578 h 1763901" name="connsiteY14"/>
                <a:gd fmla="*/ 4973541 w 5077377" name="connsiteX15"/>
                <a:gd fmla="*/ 694580 h 1763901" name="connsiteY15"/>
                <a:gd fmla="*/ 4973541 w 5077377" name="connsiteX0"/>
                <a:gd fmla="*/ 694580 h 1763901" name="connsiteY0"/>
                <a:gd fmla="*/ 4848225 w 5077377" name="connsiteX1"/>
                <a:gd fmla="*/ 1752600 h 1763901" name="connsiteY1"/>
                <a:gd fmla="*/ 2238375 w 5077377" name="connsiteX2"/>
                <a:gd fmla="*/ 1219200 h 1763901" name="connsiteY2"/>
                <a:gd fmla="*/ 1914525 w 5077377" name="connsiteX3"/>
                <a:gd fmla="*/ 1085850 h 1763901" name="connsiteY3"/>
                <a:gd fmla="*/ 200025 w 5077377" name="connsiteX4"/>
                <a:gd fmla="*/ 723900 h 1763901" name="connsiteY4"/>
                <a:gd fmla="*/ 323850 w 5077377" name="connsiteX5"/>
                <a:gd fmla="*/ 533400 h 1763901" name="connsiteY5"/>
                <a:gd fmla="*/ 0 w 5077377" name="connsiteX6"/>
                <a:gd fmla="*/ 485775 h 1763901" name="connsiteY6"/>
                <a:gd fmla="*/ 590550 w 5077377" name="connsiteX7"/>
                <a:gd fmla="*/ 266700 h 1763901" name="connsiteY7"/>
                <a:gd fmla="*/ 1495425 w 5077377" name="connsiteX8"/>
                <a:gd fmla="*/ 504825 h 1763901" name="connsiteY8"/>
                <a:gd fmla="*/ 2257425 w 5077377" name="connsiteX9"/>
                <a:gd fmla="*/ 409575 h 1763901" name="connsiteY9"/>
                <a:gd fmla="*/ 2171700 w 5077377" name="connsiteX10"/>
                <a:gd fmla="*/ 409575 h 1763901" name="connsiteY10"/>
                <a:gd fmla="*/ 1476375 w 5077377" name="connsiteX11"/>
                <a:gd fmla="*/ 361950 h 1763901" name="connsiteY11"/>
                <a:gd fmla="*/ 1362075 w 5077377" name="connsiteX12"/>
                <a:gd fmla="*/ 85725 h 1763901" name="connsiteY12"/>
                <a:gd fmla="*/ 2333625 w 5077377" name="connsiteX13"/>
                <a:gd fmla="*/ 0 h 1763901" name="connsiteY13"/>
                <a:gd fmla="*/ 3700421 w 5077377" name="connsiteX14"/>
                <a:gd fmla="*/ 82578 h 1763901" name="connsiteY14"/>
                <a:gd fmla="*/ 4973541 w 5077377" name="connsiteX15"/>
                <a:gd fmla="*/ 694580 h 1763901" name="connsiteY15"/>
                <a:gd fmla="*/ 4973541 w 5077377" name="connsiteX0"/>
                <a:gd fmla="*/ 775793 h 1845114" name="connsiteY0"/>
                <a:gd fmla="*/ 4848225 w 5077377" name="connsiteX1"/>
                <a:gd fmla="*/ 1833813 h 1845114" name="connsiteY1"/>
                <a:gd fmla="*/ 2238375 w 5077377" name="connsiteX2"/>
                <a:gd fmla="*/ 1300413 h 1845114" name="connsiteY2"/>
                <a:gd fmla="*/ 1914525 w 5077377" name="connsiteX3"/>
                <a:gd fmla="*/ 1167063 h 1845114" name="connsiteY3"/>
                <a:gd fmla="*/ 200025 w 5077377" name="connsiteX4"/>
                <a:gd fmla="*/ 805113 h 1845114" name="connsiteY4"/>
                <a:gd fmla="*/ 323850 w 5077377" name="connsiteX5"/>
                <a:gd fmla="*/ 614613 h 1845114" name="connsiteY5"/>
                <a:gd fmla="*/ 0 w 5077377" name="connsiteX6"/>
                <a:gd fmla="*/ 566988 h 1845114" name="connsiteY6"/>
                <a:gd fmla="*/ 590550 w 5077377" name="connsiteX7"/>
                <a:gd fmla="*/ 347913 h 1845114" name="connsiteY7"/>
                <a:gd fmla="*/ 1495425 w 5077377" name="connsiteX8"/>
                <a:gd fmla="*/ 586038 h 1845114" name="connsiteY8"/>
                <a:gd fmla="*/ 2257425 w 5077377" name="connsiteX9"/>
                <a:gd fmla="*/ 490788 h 1845114" name="connsiteY9"/>
                <a:gd fmla="*/ 2171700 w 5077377" name="connsiteX10"/>
                <a:gd fmla="*/ 490788 h 1845114" name="connsiteY10"/>
                <a:gd fmla="*/ 1476375 w 5077377" name="connsiteX11"/>
                <a:gd fmla="*/ 443163 h 1845114" name="connsiteY11"/>
                <a:gd fmla="*/ 1362075 w 5077377" name="connsiteX12"/>
                <a:gd fmla="*/ 166938 h 1845114" name="connsiteY12"/>
                <a:gd fmla="*/ 2333625 w 5077377" name="connsiteX13"/>
                <a:gd fmla="*/ 81213 h 1845114" name="connsiteY13"/>
                <a:gd fmla="*/ 3700421 w 5077377" name="connsiteX14"/>
                <a:gd fmla="*/ 163791 h 1845114" name="connsiteY14"/>
                <a:gd fmla="*/ 4973541 w 5077377" name="connsiteX15"/>
                <a:gd fmla="*/ 775793 h 1845114" name="connsiteY15"/>
                <a:gd fmla="*/ 4973541 w 5077377" name="connsiteX0"/>
                <a:gd fmla="*/ 771984 h 1841305" name="connsiteY0"/>
                <a:gd fmla="*/ 4848225 w 5077377" name="connsiteX1"/>
                <a:gd fmla="*/ 1830004 h 1841305" name="connsiteY1"/>
                <a:gd fmla="*/ 2238375 w 5077377" name="connsiteX2"/>
                <a:gd fmla="*/ 1296604 h 1841305" name="connsiteY2"/>
                <a:gd fmla="*/ 1914525 w 5077377" name="connsiteX3"/>
                <a:gd fmla="*/ 1163254 h 1841305" name="connsiteY3"/>
                <a:gd fmla="*/ 200025 w 5077377" name="connsiteX4"/>
                <a:gd fmla="*/ 801304 h 1841305" name="connsiteY4"/>
                <a:gd fmla="*/ 323850 w 5077377" name="connsiteX5"/>
                <a:gd fmla="*/ 610804 h 1841305" name="connsiteY5"/>
                <a:gd fmla="*/ 0 w 5077377" name="connsiteX6"/>
                <a:gd fmla="*/ 563179 h 1841305" name="connsiteY6"/>
                <a:gd fmla="*/ 590550 w 5077377" name="connsiteX7"/>
                <a:gd fmla="*/ 344104 h 1841305" name="connsiteY7"/>
                <a:gd fmla="*/ 1495425 w 5077377" name="connsiteX8"/>
                <a:gd fmla="*/ 582229 h 1841305" name="connsiteY8"/>
                <a:gd fmla="*/ 2257425 w 5077377" name="connsiteX9"/>
                <a:gd fmla="*/ 486979 h 1841305" name="connsiteY9"/>
                <a:gd fmla="*/ 2171700 w 5077377" name="connsiteX10"/>
                <a:gd fmla="*/ 486979 h 1841305" name="connsiteY10"/>
                <a:gd fmla="*/ 1476375 w 5077377" name="connsiteX11"/>
                <a:gd fmla="*/ 439354 h 1841305" name="connsiteY11"/>
                <a:gd fmla="*/ 1362075 w 5077377" name="connsiteX12"/>
                <a:gd fmla="*/ 163129 h 1841305" name="connsiteY12"/>
                <a:gd fmla="*/ 2345552 w 5077377" name="connsiteX13"/>
                <a:gd fmla="*/ 89331 h 1841305" name="connsiteY13"/>
                <a:gd fmla="*/ 3700421 w 5077377" name="connsiteX14"/>
                <a:gd fmla="*/ 159982 h 1841305" name="connsiteY14"/>
                <a:gd fmla="*/ 4973541 w 5077377" name="connsiteX15"/>
                <a:gd fmla="*/ 771984 h 1841305" name="connsiteY15"/>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57425 w 5077377" name="connsiteX9"/>
                <a:gd fmla="*/ 529021 h 1883347" name="connsiteY9"/>
                <a:gd fmla="*/ 2171700 w 5077377" name="connsiteX10"/>
                <a:gd fmla="*/ 529021 h 1883347" name="connsiteY10"/>
                <a:gd fmla="*/ 1476375 w 5077377" name="connsiteX11"/>
                <a:gd fmla="*/ 481396 h 1883347" name="connsiteY11"/>
                <a:gd fmla="*/ 1362075 w 5077377" name="connsiteX12"/>
                <a:gd fmla="*/ 205171 h 1883347" name="connsiteY12"/>
                <a:gd fmla="*/ 2345552 w 5077377" name="connsiteX13"/>
                <a:gd fmla="*/ 131373 h 1883347" name="connsiteY13"/>
                <a:gd fmla="*/ 3700421 w 5077377" name="connsiteX14"/>
                <a:gd fmla="*/ 202024 h 1883347" name="connsiteY14"/>
                <a:gd fmla="*/ 4973541 w 5077377" name="connsiteX15"/>
                <a:gd fmla="*/ 814026 h 1883347" name="connsiteY15"/>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57425 w 5077377" name="connsiteX9"/>
                <a:gd fmla="*/ 529021 h 1883347" name="connsiteY9"/>
                <a:gd fmla="*/ 2171700 w 5077377" name="connsiteX10"/>
                <a:gd fmla="*/ 529021 h 1883347" name="connsiteY10"/>
                <a:gd fmla="*/ 1476375 w 5077377" name="connsiteX11"/>
                <a:gd fmla="*/ 481396 h 1883347" name="connsiteY11"/>
                <a:gd fmla="*/ 1362075 w 5077377" name="connsiteX12"/>
                <a:gd fmla="*/ 205171 h 1883347" name="connsiteY12"/>
                <a:gd fmla="*/ 2345552 w 5077377" name="connsiteX13"/>
                <a:gd fmla="*/ 131373 h 1883347" name="connsiteY13"/>
                <a:gd fmla="*/ 3700421 w 5077377" name="connsiteX14"/>
                <a:gd fmla="*/ 202024 h 1883347" name="connsiteY14"/>
                <a:gd fmla="*/ 4973541 w 5077377" name="connsiteX15"/>
                <a:gd fmla="*/ 814026 h 1883347" name="connsiteY15"/>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57425 w 5077377" name="connsiteX9"/>
                <a:gd fmla="*/ 529021 h 1883347" name="connsiteY9"/>
                <a:gd fmla="*/ 2171700 w 5077377" name="connsiteX10"/>
                <a:gd fmla="*/ 529021 h 1883347" name="connsiteY10"/>
                <a:gd fmla="*/ 1476375 w 5077377" name="connsiteX11"/>
                <a:gd fmla="*/ 481396 h 1883347" name="connsiteY11"/>
                <a:gd fmla="*/ 1362075 w 5077377" name="connsiteX12"/>
                <a:gd fmla="*/ 205171 h 1883347" name="connsiteY12"/>
                <a:gd fmla="*/ 2345552 w 5077377" name="connsiteX13"/>
                <a:gd fmla="*/ 131373 h 1883347" name="connsiteY13"/>
                <a:gd fmla="*/ 3700421 w 5077377" name="connsiteX14"/>
                <a:gd fmla="*/ 202024 h 1883347" name="connsiteY14"/>
                <a:gd fmla="*/ 4973541 w 5077377" name="connsiteX15"/>
                <a:gd fmla="*/ 814026 h 1883347" name="connsiteY15"/>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57425 w 5077377" name="connsiteX9"/>
                <a:gd fmla="*/ 529021 h 1883347" name="connsiteY9"/>
                <a:gd fmla="*/ 2171700 w 5077377" name="connsiteX10"/>
                <a:gd fmla="*/ 529021 h 1883347" name="connsiteY10"/>
                <a:gd fmla="*/ 1476375 w 5077377" name="connsiteX11"/>
                <a:gd fmla="*/ 481396 h 1883347" name="connsiteY11"/>
                <a:gd fmla="*/ 1409783 w 5077377" name="connsiteX12"/>
                <a:gd fmla="*/ 165415 h 1883347" name="connsiteY12"/>
                <a:gd fmla="*/ 2345552 w 5077377" name="connsiteX13"/>
                <a:gd fmla="*/ 131373 h 1883347" name="connsiteY13"/>
                <a:gd fmla="*/ 3700421 w 5077377" name="connsiteX14"/>
                <a:gd fmla="*/ 202024 h 1883347" name="connsiteY14"/>
                <a:gd fmla="*/ 4973541 w 5077377" name="connsiteX15"/>
                <a:gd fmla="*/ 814026 h 1883347" name="connsiteY15"/>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57425 w 5077377" name="connsiteX9"/>
                <a:gd fmla="*/ 529021 h 1883347" name="connsiteY9"/>
                <a:gd fmla="*/ 2171700 w 5077377" name="connsiteX10"/>
                <a:gd fmla="*/ 529021 h 1883347" name="connsiteY10"/>
                <a:gd fmla="*/ 1476375 w 5077377" name="connsiteX11"/>
                <a:gd fmla="*/ 481396 h 1883347" name="connsiteY11"/>
                <a:gd fmla="*/ 1409783 w 5077377" name="connsiteX12"/>
                <a:gd fmla="*/ 165415 h 1883347" name="connsiteY12"/>
                <a:gd fmla="*/ 2345552 w 5077377" name="connsiteX13"/>
                <a:gd fmla="*/ 131373 h 1883347" name="connsiteY13"/>
                <a:gd fmla="*/ 3700421 w 5077377" name="connsiteX14"/>
                <a:gd fmla="*/ 202024 h 1883347" name="connsiteY14"/>
                <a:gd fmla="*/ 4973541 w 5077377" name="connsiteX15"/>
                <a:gd fmla="*/ 814026 h 1883347" name="connsiteY15"/>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57425 w 5077377" name="connsiteX9"/>
                <a:gd fmla="*/ 529021 h 1883347" name="connsiteY9"/>
                <a:gd fmla="*/ 2171700 w 5077377" name="connsiteX10"/>
                <a:gd fmla="*/ 529021 h 1883347" name="connsiteY10"/>
                <a:gd fmla="*/ 1476375 w 5077377" name="connsiteX11"/>
                <a:gd fmla="*/ 481396 h 1883347" name="connsiteY11"/>
                <a:gd fmla="*/ 1409783 w 5077377" name="connsiteX12"/>
                <a:gd fmla="*/ 165415 h 1883347" name="connsiteY12"/>
                <a:gd fmla="*/ 2345552 w 5077377" name="connsiteX13"/>
                <a:gd fmla="*/ 131373 h 1883347" name="connsiteY13"/>
                <a:gd fmla="*/ 3700421 w 5077377" name="connsiteX14"/>
                <a:gd fmla="*/ 202024 h 1883347" name="connsiteY14"/>
                <a:gd fmla="*/ 4973541 w 5077377" name="connsiteX15"/>
                <a:gd fmla="*/ 814026 h 1883347" name="connsiteY15"/>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57425 w 5077377" name="connsiteX9"/>
                <a:gd fmla="*/ 529021 h 1883347" name="connsiteY9"/>
                <a:gd fmla="*/ 2171700 w 5077377" name="connsiteX10"/>
                <a:gd fmla="*/ 529021 h 1883347" name="connsiteY10"/>
                <a:gd fmla="*/ 1476375 w 5077377" name="connsiteX11"/>
                <a:gd fmla="*/ 481396 h 1883347" name="connsiteY11"/>
                <a:gd fmla="*/ 1409783 w 5077377" name="connsiteX12"/>
                <a:gd fmla="*/ 165415 h 1883347" name="connsiteY12"/>
                <a:gd fmla="*/ 2345552 w 5077377" name="connsiteX13"/>
                <a:gd fmla="*/ 131373 h 1883347" name="connsiteY13"/>
                <a:gd fmla="*/ 3700421 w 5077377" name="connsiteX14"/>
                <a:gd fmla="*/ 202024 h 1883347" name="connsiteY14"/>
                <a:gd fmla="*/ 4973541 w 5077377" name="connsiteX15"/>
                <a:gd fmla="*/ 814026 h 1883347" name="connsiteY15"/>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57425 w 5077377" name="connsiteX9"/>
                <a:gd fmla="*/ 529021 h 1883347" name="connsiteY9"/>
                <a:gd fmla="*/ 2171700 w 5077377" name="connsiteX10"/>
                <a:gd fmla="*/ 529021 h 1883347" name="connsiteY10"/>
                <a:gd fmla="*/ 1659255 w 5077377" name="connsiteX11"/>
                <a:gd fmla="*/ 517177 h 1883347" name="connsiteY11"/>
                <a:gd fmla="*/ 1409783 w 5077377" name="connsiteX12"/>
                <a:gd fmla="*/ 165415 h 1883347" name="connsiteY12"/>
                <a:gd fmla="*/ 2345552 w 5077377" name="connsiteX13"/>
                <a:gd fmla="*/ 131373 h 1883347" name="connsiteY13"/>
                <a:gd fmla="*/ 3700421 w 5077377" name="connsiteX14"/>
                <a:gd fmla="*/ 202024 h 1883347" name="connsiteY14"/>
                <a:gd fmla="*/ 4973541 w 5077377" name="connsiteX15"/>
                <a:gd fmla="*/ 814026 h 1883347" name="connsiteY15"/>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57425 w 5077377" name="connsiteX9"/>
                <a:gd fmla="*/ 529021 h 1883347" name="connsiteY9"/>
                <a:gd fmla="*/ 2171700 w 5077377" name="connsiteX10"/>
                <a:gd fmla="*/ 529021 h 1883347" name="connsiteY10"/>
                <a:gd fmla="*/ 1659255 w 5077377" name="connsiteX11"/>
                <a:gd fmla="*/ 517177 h 1883347" name="connsiteY11"/>
                <a:gd fmla="*/ 1409783 w 5077377" name="connsiteX12"/>
                <a:gd fmla="*/ 165415 h 1883347" name="connsiteY12"/>
                <a:gd fmla="*/ 2345552 w 5077377" name="connsiteX13"/>
                <a:gd fmla="*/ 131373 h 1883347" name="connsiteY13"/>
                <a:gd fmla="*/ 3700421 w 5077377" name="connsiteX14"/>
                <a:gd fmla="*/ 202024 h 1883347" name="connsiteY14"/>
                <a:gd fmla="*/ 4973541 w 5077377" name="connsiteX15"/>
                <a:gd fmla="*/ 814026 h 1883347" name="connsiteY15"/>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57425 w 5077377" name="connsiteX9"/>
                <a:gd fmla="*/ 529021 h 1883347" name="connsiteY9"/>
                <a:gd fmla="*/ 1659255 w 5077377" name="connsiteX10"/>
                <a:gd fmla="*/ 517177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25620 w 5077377" name="connsiteX9"/>
                <a:gd fmla="*/ 513119 h 1883347" name="connsiteY9"/>
                <a:gd fmla="*/ 1659255 w 5077377" name="connsiteX10"/>
                <a:gd fmla="*/ 517177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41522 w 5077377" name="connsiteX9"/>
                <a:gd fmla="*/ 536973 h 1883347" name="connsiteY9"/>
                <a:gd fmla="*/ 1659255 w 5077377" name="connsiteX10"/>
                <a:gd fmla="*/ 517177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41522 w 5077377" name="connsiteX9"/>
                <a:gd fmla="*/ 536973 h 1883347" name="connsiteY9"/>
                <a:gd fmla="*/ 1659255 w 5077377" name="connsiteX10"/>
                <a:gd fmla="*/ 517177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41522 w 5077377" name="connsiteX9"/>
                <a:gd fmla="*/ 536973 h 1883347" name="connsiteY9"/>
                <a:gd fmla="*/ 1627450 w 5077377" name="connsiteX10"/>
                <a:gd fmla="*/ 485372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41522 w 5077377" name="connsiteX9"/>
                <a:gd fmla="*/ 536973 h 1883347" name="connsiteY9"/>
                <a:gd fmla="*/ 1627450 w 5077377" name="connsiteX10"/>
                <a:gd fmla="*/ 485372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41522 w 5077377" name="connsiteX9"/>
                <a:gd fmla="*/ 536973 h 1883347" name="connsiteY9"/>
                <a:gd fmla="*/ 1619499 w 5077377" name="connsiteX10"/>
                <a:gd fmla="*/ 513202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41522 w 5077377" name="connsiteX9"/>
                <a:gd fmla="*/ 536973 h 1883347" name="connsiteY9"/>
                <a:gd fmla="*/ 1619499 w 5077377" name="connsiteX10"/>
                <a:gd fmla="*/ 513202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513202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513202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513202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513202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513202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513202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493323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493323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493323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493323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493323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493323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493323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493323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3541 w 5077377" name="connsiteX0"/>
                <a:gd fmla="*/ 814026 h 1883347" name="connsiteY0"/>
                <a:gd fmla="*/ 4848225 w 5077377" name="connsiteX1"/>
                <a:gd fmla="*/ 1872046 h 1883347" name="connsiteY1"/>
                <a:gd fmla="*/ 2238375 w 5077377" name="connsiteX2"/>
                <a:gd fmla="*/ 1338646 h 1883347" name="connsiteY2"/>
                <a:gd fmla="*/ 1914525 w 5077377" name="connsiteX3"/>
                <a:gd fmla="*/ 1205296 h 1883347" name="connsiteY3"/>
                <a:gd fmla="*/ 200025 w 5077377" name="connsiteX4"/>
                <a:gd fmla="*/ 843346 h 1883347" name="connsiteY4"/>
                <a:gd fmla="*/ 323850 w 5077377" name="connsiteX5"/>
                <a:gd fmla="*/ 652846 h 1883347" name="connsiteY5"/>
                <a:gd fmla="*/ 0 w 5077377" name="connsiteX6"/>
                <a:gd fmla="*/ 605221 h 1883347" name="connsiteY6"/>
                <a:gd fmla="*/ 590550 w 5077377" name="connsiteX7"/>
                <a:gd fmla="*/ 386146 h 1883347" name="connsiteY7"/>
                <a:gd fmla="*/ 1495425 w 5077377" name="connsiteX8"/>
                <a:gd fmla="*/ 624271 h 1883347" name="connsiteY8"/>
                <a:gd fmla="*/ 2205741 w 5077377" name="connsiteX9"/>
                <a:gd fmla="*/ 525046 h 1883347" name="connsiteY9"/>
                <a:gd fmla="*/ 1619499 w 5077377" name="connsiteX10"/>
                <a:gd fmla="*/ 493323 h 1883347" name="connsiteY10"/>
                <a:gd fmla="*/ 1409783 w 5077377" name="connsiteX11"/>
                <a:gd fmla="*/ 165415 h 1883347" name="connsiteY11"/>
                <a:gd fmla="*/ 2345552 w 5077377" name="connsiteX12"/>
                <a:gd fmla="*/ 131373 h 1883347" name="connsiteY12"/>
                <a:gd fmla="*/ 3700421 w 5077377" name="connsiteX13"/>
                <a:gd fmla="*/ 202024 h 1883347" name="connsiteY13"/>
                <a:gd fmla="*/ 4973541 w 5077377" name="connsiteX14"/>
                <a:gd fmla="*/ 814026 h 1883347" name="connsiteY14"/>
                <a:gd fmla="*/ 4977516 w 5081352" name="connsiteX0"/>
                <a:gd fmla="*/ 814026 h 1883347" name="connsiteY0"/>
                <a:gd fmla="*/ 4852200 w 5081352" name="connsiteX1"/>
                <a:gd fmla="*/ 1872046 h 1883347" name="connsiteY1"/>
                <a:gd fmla="*/ 2242350 w 5081352" name="connsiteX2"/>
                <a:gd fmla="*/ 1338646 h 1883347" name="connsiteY2"/>
                <a:gd fmla="*/ 1918500 w 5081352" name="connsiteX3"/>
                <a:gd fmla="*/ 1205296 h 1883347" name="connsiteY3"/>
                <a:gd fmla="*/ 204000 w 5081352" name="connsiteX4"/>
                <a:gd fmla="*/ 843346 h 1883347" name="connsiteY4"/>
                <a:gd fmla="*/ 327825 w 5081352" name="connsiteX5"/>
                <a:gd fmla="*/ 652846 h 1883347" name="connsiteY5"/>
                <a:gd fmla="*/ 0 w 5081352" name="connsiteX6"/>
                <a:gd fmla="*/ 585343 h 1883347" name="connsiteY6"/>
                <a:gd fmla="*/ 594525 w 5081352" name="connsiteX7"/>
                <a:gd fmla="*/ 386146 h 1883347" name="connsiteY7"/>
                <a:gd fmla="*/ 1499400 w 5081352" name="connsiteX8"/>
                <a:gd fmla="*/ 624271 h 1883347" name="connsiteY8"/>
                <a:gd fmla="*/ 2209716 w 5081352" name="connsiteX9"/>
                <a:gd fmla="*/ 525046 h 1883347" name="connsiteY9"/>
                <a:gd fmla="*/ 1623474 w 5081352" name="connsiteX10"/>
                <a:gd fmla="*/ 493323 h 1883347" name="connsiteY10"/>
                <a:gd fmla="*/ 1413758 w 5081352" name="connsiteX11"/>
                <a:gd fmla="*/ 165415 h 1883347" name="connsiteY11"/>
                <a:gd fmla="*/ 2349527 w 5081352" name="connsiteX12"/>
                <a:gd fmla="*/ 131373 h 1883347" name="connsiteY12"/>
                <a:gd fmla="*/ 3704396 w 5081352" name="connsiteX13"/>
                <a:gd fmla="*/ 202024 h 1883347" name="connsiteY13"/>
                <a:gd fmla="*/ 4977516 w 5081352" name="connsiteX14"/>
                <a:gd fmla="*/ 814026 h 1883347" name="connsiteY14"/>
                <a:gd fmla="*/ 4979534 w 5083370" name="connsiteX0"/>
                <a:gd fmla="*/ 814026 h 1883347" name="connsiteY0"/>
                <a:gd fmla="*/ 4854218 w 5083370" name="connsiteX1"/>
                <a:gd fmla="*/ 1872046 h 1883347" name="connsiteY1"/>
                <a:gd fmla="*/ 2244368 w 5083370" name="connsiteX2"/>
                <a:gd fmla="*/ 1338646 h 1883347" name="connsiteY2"/>
                <a:gd fmla="*/ 1920518 w 5083370" name="connsiteX3"/>
                <a:gd fmla="*/ 1205296 h 1883347" name="connsiteY3"/>
                <a:gd fmla="*/ 206018 w 5083370" name="connsiteX4"/>
                <a:gd fmla="*/ 843346 h 1883347" name="connsiteY4"/>
                <a:gd fmla="*/ 329843 w 5083370" name="connsiteX5"/>
                <a:gd fmla="*/ 652846 h 1883347" name="connsiteY5"/>
                <a:gd fmla="*/ 2018 w 5083370" name="connsiteX6"/>
                <a:gd fmla="*/ 585343 h 1883347" name="connsiteY6"/>
                <a:gd fmla="*/ 596543 w 5083370" name="connsiteX7"/>
                <a:gd fmla="*/ 386146 h 1883347" name="connsiteY7"/>
                <a:gd fmla="*/ 1501418 w 5083370" name="connsiteX8"/>
                <a:gd fmla="*/ 624271 h 1883347" name="connsiteY8"/>
                <a:gd fmla="*/ 2211734 w 5083370" name="connsiteX9"/>
                <a:gd fmla="*/ 525046 h 1883347" name="connsiteY9"/>
                <a:gd fmla="*/ 1625492 w 5083370" name="connsiteX10"/>
                <a:gd fmla="*/ 493323 h 1883347" name="connsiteY10"/>
                <a:gd fmla="*/ 1415776 w 5083370" name="connsiteX11"/>
                <a:gd fmla="*/ 165415 h 1883347" name="connsiteY11"/>
                <a:gd fmla="*/ 2351545 w 5083370" name="connsiteX12"/>
                <a:gd fmla="*/ 131373 h 1883347" name="connsiteY12"/>
                <a:gd fmla="*/ 3706414 w 5083370" name="connsiteX13"/>
                <a:gd fmla="*/ 202024 h 1883347" name="connsiteY13"/>
                <a:gd fmla="*/ 4979534 w 5083370" name="connsiteX14"/>
                <a:gd fmla="*/ 814026 h 1883347" name="connsiteY14"/>
                <a:gd fmla="*/ 4979534 w 5083370" name="connsiteX0"/>
                <a:gd fmla="*/ 814026 h 1883347" name="connsiteY0"/>
                <a:gd fmla="*/ 4854218 w 5083370" name="connsiteX1"/>
                <a:gd fmla="*/ 1872046 h 1883347" name="connsiteY1"/>
                <a:gd fmla="*/ 2244368 w 5083370" name="connsiteX2"/>
                <a:gd fmla="*/ 1338646 h 1883347" name="connsiteY2"/>
                <a:gd fmla="*/ 1920518 w 5083370" name="connsiteX3"/>
                <a:gd fmla="*/ 1205296 h 1883347" name="connsiteY3"/>
                <a:gd fmla="*/ 206018 w 5083370" name="connsiteX4"/>
                <a:gd fmla="*/ 843346 h 1883347" name="connsiteY4"/>
                <a:gd fmla="*/ 329843 w 5083370" name="connsiteX5"/>
                <a:gd fmla="*/ 652846 h 1883347" name="connsiteY5"/>
                <a:gd fmla="*/ 2018 w 5083370" name="connsiteX6"/>
                <a:gd fmla="*/ 585343 h 1883347" name="connsiteY6"/>
                <a:gd fmla="*/ 596543 w 5083370" name="connsiteX7"/>
                <a:gd fmla="*/ 386146 h 1883347" name="connsiteY7"/>
                <a:gd fmla="*/ 1501418 w 5083370" name="connsiteX8"/>
                <a:gd fmla="*/ 624271 h 1883347" name="connsiteY8"/>
                <a:gd fmla="*/ 2211734 w 5083370" name="connsiteX9"/>
                <a:gd fmla="*/ 525046 h 1883347" name="connsiteY9"/>
                <a:gd fmla="*/ 1625492 w 5083370" name="connsiteX10"/>
                <a:gd fmla="*/ 493323 h 1883347" name="connsiteY10"/>
                <a:gd fmla="*/ 1415776 w 5083370" name="connsiteX11"/>
                <a:gd fmla="*/ 165415 h 1883347" name="connsiteY11"/>
                <a:gd fmla="*/ 2351545 w 5083370" name="connsiteX12"/>
                <a:gd fmla="*/ 131373 h 1883347" name="connsiteY12"/>
                <a:gd fmla="*/ 3706414 w 5083370" name="connsiteX13"/>
                <a:gd fmla="*/ 202024 h 1883347" name="connsiteY13"/>
                <a:gd fmla="*/ 4979534 w 5083370" name="connsiteX14"/>
                <a:gd fmla="*/ 814026 h 1883347" name="connsiteY14"/>
                <a:gd fmla="*/ 4979534 w 5083370" name="connsiteX0"/>
                <a:gd fmla="*/ 814026 h 1883347" name="connsiteY0"/>
                <a:gd fmla="*/ 4854218 w 5083370" name="connsiteX1"/>
                <a:gd fmla="*/ 1872046 h 1883347" name="connsiteY1"/>
                <a:gd fmla="*/ 2244368 w 5083370" name="connsiteX2"/>
                <a:gd fmla="*/ 1338646 h 1883347" name="connsiteY2"/>
                <a:gd fmla="*/ 1920518 w 5083370" name="connsiteX3"/>
                <a:gd fmla="*/ 1205296 h 1883347" name="connsiteY3"/>
                <a:gd fmla="*/ 170237 w 5083370" name="connsiteX4"/>
                <a:gd fmla="*/ 835395 h 1883347" name="connsiteY4"/>
                <a:gd fmla="*/ 329843 w 5083370" name="connsiteX5"/>
                <a:gd fmla="*/ 652846 h 1883347" name="connsiteY5"/>
                <a:gd fmla="*/ 2018 w 5083370" name="connsiteX6"/>
                <a:gd fmla="*/ 585343 h 1883347" name="connsiteY6"/>
                <a:gd fmla="*/ 596543 w 5083370" name="connsiteX7"/>
                <a:gd fmla="*/ 386146 h 1883347" name="connsiteY7"/>
                <a:gd fmla="*/ 1501418 w 5083370" name="connsiteX8"/>
                <a:gd fmla="*/ 624271 h 1883347" name="connsiteY8"/>
                <a:gd fmla="*/ 2211734 w 5083370" name="connsiteX9"/>
                <a:gd fmla="*/ 525046 h 1883347" name="connsiteY9"/>
                <a:gd fmla="*/ 1625492 w 5083370" name="connsiteX10"/>
                <a:gd fmla="*/ 493323 h 1883347" name="connsiteY10"/>
                <a:gd fmla="*/ 1415776 w 5083370" name="connsiteX11"/>
                <a:gd fmla="*/ 165415 h 1883347" name="connsiteY11"/>
                <a:gd fmla="*/ 2351545 w 5083370" name="connsiteX12"/>
                <a:gd fmla="*/ 131373 h 1883347" name="connsiteY12"/>
                <a:gd fmla="*/ 3706414 w 5083370" name="connsiteX13"/>
                <a:gd fmla="*/ 202024 h 1883347" name="connsiteY13"/>
                <a:gd fmla="*/ 4979534 w 5083370" name="connsiteX14"/>
                <a:gd fmla="*/ 814026 h 1883347" name="connsiteY14"/>
                <a:gd fmla="*/ 4979534 w 5083370" name="connsiteX0"/>
                <a:gd fmla="*/ 814026 h 1883347" name="connsiteY0"/>
                <a:gd fmla="*/ 4854218 w 5083370" name="connsiteX1"/>
                <a:gd fmla="*/ 1872046 h 1883347" name="connsiteY1"/>
                <a:gd fmla="*/ 2244368 w 5083370" name="connsiteX2"/>
                <a:gd fmla="*/ 1338646 h 1883347" name="connsiteY2"/>
                <a:gd fmla="*/ 1920518 w 5083370" name="connsiteX3"/>
                <a:gd fmla="*/ 1205296 h 1883347" name="connsiteY3"/>
                <a:gd fmla="*/ 170237 w 5083370" name="connsiteX4"/>
                <a:gd fmla="*/ 835395 h 1883347" name="connsiteY4"/>
                <a:gd fmla="*/ 329843 w 5083370" name="connsiteX5"/>
                <a:gd fmla="*/ 652846 h 1883347" name="connsiteY5"/>
                <a:gd fmla="*/ 2018 w 5083370" name="connsiteX6"/>
                <a:gd fmla="*/ 585343 h 1883347" name="connsiteY6"/>
                <a:gd fmla="*/ 596543 w 5083370" name="connsiteX7"/>
                <a:gd fmla="*/ 386146 h 1883347" name="connsiteY7"/>
                <a:gd fmla="*/ 1501418 w 5083370" name="connsiteX8"/>
                <a:gd fmla="*/ 624271 h 1883347" name="connsiteY8"/>
                <a:gd fmla="*/ 2211734 w 5083370" name="connsiteX9"/>
                <a:gd fmla="*/ 525046 h 1883347" name="connsiteY9"/>
                <a:gd fmla="*/ 1625492 w 5083370" name="connsiteX10"/>
                <a:gd fmla="*/ 493323 h 1883347" name="connsiteY10"/>
                <a:gd fmla="*/ 1415776 w 5083370" name="connsiteX11"/>
                <a:gd fmla="*/ 165415 h 1883347" name="connsiteY11"/>
                <a:gd fmla="*/ 2351545 w 5083370" name="connsiteX12"/>
                <a:gd fmla="*/ 131373 h 1883347" name="connsiteY12"/>
                <a:gd fmla="*/ 3706414 w 5083370" name="connsiteX13"/>
                <a:gd fmla="*/ 202024 h 1883347" name="connsiteY13"/>
                <a:gd fmla="*/ 4979534 w 5083370" name="connsiteX14"/>
                <a:gd fmla="*/ 814026 h 1883347" name="connsiteY14"/>
                <a:gd fmla="*/ 4979534 w 5083370" name="connsiteX0"/>
                <a:gd fmla="*/ 814026 h 1883347" name="connsiteY0"/>
                <a:gd fmla="*/ 4854218 w 5083370" name="connsiteX1"/>
                <a:gd fmla="*/ 1872046 h 1883347" name="connsiteY1"/>
                <a:gd fmla="*/ 2244368 w 5083370" name="connsiteX2"/>
                <a:gd fmla="*/ 1338646 h 1883347" name="connsiteY2"/>
                <a:gd fmla="*/ 1920518 w 5083370" name="connsiteX3"/>
                <a:gd fmla="*/ 1205296 h 1883347" name="connsiteY3"/>
                <a:gd fmla="*/ 225897 w 5083370" name="connsiteX4"/>
                <a:gd fmla="*/ 879127 h 1883347" name="connsiteY4"/>
                <a:gd fmla="*/ 329843 w 5083370" name="connsiteX5"/>
                <a:gd fmla="*/ 652846 h 1883347" name="connsiteY5"/>
                <a:gd fmla="*/ 2018 w 5083370" name="connsiteX6"/>
                <a:gd fmla="*/ 585343 h 1883347" name="connsiteY6"/>
                <a:gd fmla="*/ 596543 w 5083370" name="connsiteX7"/>
                <a:gd fmla="*/ 386146 h 1883347" name="connsiteY7"/>
                <a:gd fmla="*/ 1501418 w 5083370" name="connsiteX8"/>
                <a:gd fmla="*/ 624271 h 1883347" name="connsiteY8"/>
                <a:gd fmla="*/ 2211734 w 5083370" name="connsiteX9"/>
                <a:gd fmla="*/ 525046 h 1883347" name="connsiteY9"/>
                <a:gd fmla="*/ 1625492 w 5083370" name="connsiteX10"/>
                <a:gd fmla="*/ 493323 h 1883347" name="connsiteY10"/>
                <a:gd fmla="*/ 1415776 w 5083370" name="connsiteX11"/>
                <a:gd fmla="*/ 165415 h 1883347" name="connsiteY11"/>
                <a:gd fmla="*/ 2351545 w 5083370" name="connsiteX12"/>
                <a:gd fmla="*/ 131373 h 1883347" name="connsiteY12"/>
                <a:gd fmla="*/ 3706414 w 5083370" name="connsiteX13"/>
                <a:gd fmla="*/ 202024 h 1883347" name="connsiteY13"/>
                <a:gd fmla="*/ 4979534 w 5083370" name="connsiteX14"/>
                <a:gd fmla="*/ 814026 h 1883347" name="connsiteY14"/>
                <a:gd fmla="*/ 4979534 w 5083370" name="connsiteX0"/>
                <a:gd fmla="*/ 814026 h 1883347" name="connsiteY0"/>
                <a:gd fmla="*/ 4854218 w 5083370" name="connsiteX1"/>
                <a:gd fmla="*/ 1872046 h 1883347" name="connsiteY1"/>
                <a:gd fmla="*/ 2244368 w 5083370" name="connsiteX2"/>
                <a:gd fmla="*/ 1338646 h 1883347" name="connsiteY2"/>
                <a:gd fmla="*/ 1920518 w 5083370" name="connsiteX3"/>
                <a:gd fmla="*/ 1205296 h 1883347" name="connsiteY3"/>
                <a:gd fmla="*/ 225897 w 5083370" name="connsiteX4"/>
                <a:gd fmla="*/ 879127 h 1883347" name="connsiteY4"/>
                <a:gd fmla="*/ 329843 w 5083370" name="connsiteX5"/>
                <a:gd fmla="*/ 652846 h 1883347" name="connsiteY5"/>
                <a:gd fmla="*/ 2018 w 5083370" name="connsiteX6"/>
                <a:gd fmla="*/ 585343 h 1883347" name="connsiteY6"/>
                <a:gd fmla="*/ 596543 w 5083370" name="connsiteX7"/>
                <a:gd fmla="*/ 386146 h 1883347" name="connsiteY7"/>
                <a:gd fmla="*/ 1501418 w 5083370" name="connsiteX8"/>
                <a:gd fmla="*/ 624271 h 1883347" name="connsiteY8"/>
                <a:gd fmla="*/ 2211734 w 5083370" name="connsiteX9"/>
                <a:gd fmla="*/ 525046 h 1883347" name="connsiteY9"/>
                <a:gd fmla="*/ 1625492 w 5083370" name="connsiteX10"/>
                <a:gd fmla="*/ 493323 h 1883347" name="connsiteY10"/>
                <a:gd fmla="*/ 1415776 w 5083370" name="connsiteX11"/>
                <a:gd fmla="*/ 165415 h 1883347" name="connsiteY11"/>
                <a:gd fmla="*/ 2351545 w 5083370" name="connsiteX12"/>
                <a:gd fmla="*/ 131373 h 1883347" name="connsiteY12"/>
                <a:gd fmla="*/ 3706414 w 5083370" name="connsiteX13"/>
                <a:gd fmla="*/ 202024 h 1883347" name="connsiteY13"/>
                <a:gd fmla="*/ 4979534 w 5083370" name="connsiteX14"/>
                <a:gd fmla="*/ 814026 h 1883347" name="connsiteY14"/>
                <a:gd fmla="*/ 4979534 w 5083370" name="connsiteX0"/>
                <a:gd fmla="*/ 814026 h 1883347" name="connsiteY0"/>
                <a:gd fmla="*/ 4854218 w 5083370" name="connsiteX1"/>
                <a:gd fmla="*/ 1872046 h 1883347" name="connsiteY1"/>
                <a:gd fmla="*/ 2244368 w 5083370" name="connsiteX2"/>
                <a:gd fmla="*/ 1338646 h 1883347" name="connsiteY2"/>
                <a:gd fmla="*/ 1920518 w 5083370" name="connsiteX3"/>
                <a:gd fmla="*/ 1205296 h 1883347" name="connsiteY3"/>
                <a:gd fmla="*/ 225897 w 5083370" name="connsiteX4"/>
                <a:gd fmla="*/ 879127 h 1883347" name="connsiteY4"/>
                <a:gd fmla="*/ 329843 w 5083370" name="connsiteX5"/>
                <a:gd fmla="*/ 652846 h 1883347" name="connsiteY5"/>
                <a:gd fmla="*/ 2018 w 5083370" name="connsiteX6"/>
                <a:gd fmla="*/ 585343 h 1883347" name="connsiteY6"/>
                <a:gd fmla="*/ 596543 w 5083370" name="connsiteX7"/>
                <a:gd fmla="*/ 386146 h 1883347" name="connsiteY7"/>
                <a:gd fmla="*/ 1501418 w 5083370" name="connsiteX8"/>
                <a:gd fmla="*/ 624271 h 1883347" name="connsiteY8"/>
                <a:gd fmla="*/ 2211734 w 5083370" name="connsiteX9"/>
                <a:gd fmla="*/ 525046 h 1883347" name="connsiteY9"/>
                <a:gd fmla="*/ 1625492 w 5083370" name="connsiteX10"/>
                <a:gd fmla="*/ 493323 h 1883347" name="connsiteY10"/>
                <a:gd fmla="*/ 1415776 w 5083370" name="connsiteX11"/>
                <a:gd fmla="*/ 165415 h 1883347" name="connsiteY11"/>
                <a:gd fmla="*/ 2351545 w 5083370" name="connsiteX12"/>
                <a:gd fmla="*/ 131373 h 1883347" name="connsiteY12"/>
                <a:gd fmla="*/ 3706414 w 5083370" name="connsiteX13"/>
                <a:gd fmla="*/ 202024 h 1883347" name="connsiteY13"/>
                <a:gd fmla="*/ 4979534 w 5083370" name="connsiteX14"/>
                <a:gd fmla="*/ 814026 h 1883347" name="connsiteY14"/>
                <a:gd fmla="*/ 4979534 w 5083370" name="connsiteX0"/>
                <a:gd fmla="*/ 814026 h 1883347" name="connsiteY0"/>
                <a:gd fmla="*/ 4854218 w 5083370" name="connsiteX1"/>
                <a:gd fmla="*/ 1872046 h 1883347" name="connsiteY1"/>
                <a:gd fmla="*/ 2244368 w 5083370" name="connsiteX2"/>
                <a:gd fmla="*/ 1338646 h 1883347" name="connsiteY2"/>
                <a:gd fmla="*/ 1920518 w 5083370" name="connsiteX3"/>
                <a:gd fmla="*/ 1205296 h 1883347" name="connsiteY3"/>
                <a:gd fmla="*/ 225897 w 5083370" name="connsiteX4"/>
                <a:gd fmla="*/ 879127 h 1883347" name="connsiteY4"/>
                <a:gd fmla="*/ 329843 w 5083370" name="connsiteX5"/>
                <a:gd fmla="*/ 652846 h 1883347" name="connsiteY5"/>
                <a:gd fmla="*/ 2018 w 5083370" name="connsiteX6"/>
                <a:gd fmla="*/ 585343 h 1883347" name="connsiteY6"/>
                <a:gd fmla="*/ 596543 w 5083370" name="connsiteX7"/>
                <a:gd fmla="*/ 386146 h 1883347" name="connsiteY7"/>
                <a:gd fmla="*/ 1501418 w 5083370" name="connsiteX8"/>
                <a:gd fmla="*/ 624271 h 1883347" name="connsiteY8"/>
                <a:gd fmla="*/ 2211734 w 5083370" name="connsiteX9"/>
                <a:gd fmla="*/ 525046 h 1883347" name="connsiteY9"/>
                <a:gd fmla="*/ 1625492 w 5083370" name="connsiteX10"/>
                <a:gd fmla="*/ 493323 h 1883347" name="connsiteY10"/>
                <a:gd fmla="*/ 1415776 w 5083370" name="connsiteX11"/>
                <a:gd fmla="*/ 165415 h 1883347" name="connsiteY11"/>
                <a:gd fmla="*/ 2351545 w 5083370" name="connsiteX12"/>
                <a:gd fmla="*/ 131373 h 1883347" name="connsiteY12"/>
                <a:gd fmla="*/ 3706414 w 5083370" name="connsiteX13"/>
                <a:gd fmla="*/ 202024 h 1883347" name="connsiteY13"/>
                <a:gd fmla="*/ 4979534 w 5083370" name="connsiteX14"/>
                <a:gd fmla="*/ 814026 h 1883347" name="connsiteY14"/>
                <a:gd fmla="*/ 4979534 w 5083370" name="connsiteX0"/>
                <a:gd fmla="*/ 814026 h 1877839" name="connsiteY0"/>
                <a:gd fmla="*/ 4854218 w 5083370" name="connsiteX1"/>
                <a:gd fmla="*/ 1872046 h 1877839" name="connsiteY1"/>
                <a:gd fmla="*/ 2244368 w 5083370" name="connsiteX2"/>
                <a:gd fmla="*/ 1338646 h 1877839" name="connsiteY2"/>
                <a:gd fmla="*/ 1920518 w 5083370" name="connsiteX3"/>
                <a:gd fmla="*/ 1205296 h 1877839" name="connsiteY3"/>
                <a:gd fmla="*/ 225897 w 5083370" name="connsiteX4"/>
                <a:gd fmla="*/ 879127 h 1877839" name="connsiteY4"/>
                <a:gd fmla="*/ 329843 w 5083370" name="connsiteX5"/>
                <a:gd fmla="*/ 652846 h 1877839" name="connsiteY5"/>
                <a:gd fmla="*/ 2018 w 5083370" name="connsiteX6"/>
                <a:gd fmla="*/ 585343 h 1877839" name="connsiteY6"/>
                <a:gd fmla="*/ 596543 w 5083370" name="connsiteX7"/>
                <a:gd fmla="*/ 386146 h 1877839" name="connsiteY7"/>
                <a:gd fmla="*/ 1501418 w 5083370" name="connsiteX8"/>
                <a:gd fmla="*/ 624271 h 1877839" name="connsiteY8"/>
                <a:gd fmla="*/ 2211734 w 5083370" name="connsiteX9"/>
                <a:gd fmla="*/ 525046 h 1877839" name="connsiteY9"/>
                <a:gd fmla="*/ 1625492 w 5083370" name="connsiteX10"/>
                <a:gd fmla="*/ 493323 h 1877839" name="connsiteY10"/>
                <a:gd fmla="*/ 1415776 w 5083370" name="connsiteX11"/>
                <a:gd fmla="*/ 165415 h 1877839" name="connsiteY11"/>
                <a:gd fmla="*/ 2351545 w 5083370" name="connsiteX12"/>
                <a:gd fmla="*/ 131373 h 1877839" name="connsiteY12"/>
                <a:gd fmla="*/ 3706414 w 5083370" name="connsiteX13"/>
                <a:gd fmla="*/ 202024 h 1877839" name="connsiteY13"/>
                <a:gd fmla="*/ 4979534 w 5083370" name="connsiteX14"/>
                <a:gd fmla="*/ 814026 h 1877839" name="connsiteY14"/>
                <a:gd fmla="*/ 4979534 w 5083370" name="connsiteX0"/>
                <a:gd fmla="*/ 814026 h 1877839" name="connsiteY0"/>
                <a:gd fmla="*/ 4854218 w 5083370" name="connsiteX1"/>
                <a:gd fmla="*/ 1872046 h 1877839" name="connsiteY1"/>
                <a:gd fmla="*/ 2244368 w 5083370" name="connsiteX2"/>
                <a:gd fmla="*/ 1338646 h 1877839" name="connsiteY2"/>
                <a:gd fmla="*/ 1920518 w 5083370" name="connsiteX3"/>
                <a:gd fmla="*/ 1205296 h 1877839" name="connsiteY3"/>
                <a:gd fmla="*/ 225897 w 5083370" name="connsiteX4"/>
                <a:gd fmla="*/ 879127 h 1877839" name="connsiteY4"/>
                <a:gd fmla="*/ 329843 w 5083370" name="connsiteX5"/>
                <a:gd fmla="*/ 652846 h 1877839" name="connsiteY5"/>
                <a:gd fmla="*/ 2018 w 5083370" name="connsiteX6"/>
                <a:gd fmla="*/ 585343 h 1877839" name="connsiteY6"/>
                <a:gd fmla="*/ 596543 w 5083370" name="connsiteX7"/>
                <a:gd fmla="*/ 386146 h 1877839" name="connsiteY7"/>
                <a:gd fmla="*/ 1501418 w 5083370" name="connsiteX8"/>
                <a:gd fmla="*/ 624271 h 1877839" name="connsiteY8"/>
                <a:gd fmla="*/ 2211734 w 5083370" name="connsiteX9"/>
                <a:gd fmla="*/ 525046 h 1877839" name="connsiteY9"/>
                <a:gd fmla="*/ 1625492 w 5083370" name="connsiteX10"/>
                <a:gd fmla="*/ 493323 h 1877839" name="connsiteY10"/>
                <a:gd fmla="*/ 1415776 w 5083370" name="connsiteX11"/>
                <a:gd fmla="*/ 165415 h 1877839" name="connsiteY11"/>
                <a:gd fmla="*/ 2351545 w 5083370" name="connsiteX12"/>
                <a:gd fmla="*/ 131373 h 1877839" name="connsiteY12"/>
                <a:gd fmla="*/ 3706414 w 5083370" name="connsiteX13"/>
                <a:gd fmla="*/ 202024 h 1877839" name="connsiteY13"/>
                <a:gd fmla="*/ 4979534 w 5083370" name="connsiteX14"/>
                <a:gd fmla="*/ 814026 h 1877839" name="connsiteY14"/>
                <a:gd fmla="*/ 4979534 w 5083370" name="connsiteX0"/>
                <a:gd fmla="*/ 814026 h 1877839" name="connsiteY0"/>
                <a:gd fmla="*/ 4854218 w 5083370" name="connsiteX1"/>
                <a:gd fmla="*/ 1872046 h 1877839" name="connsiteY1"/>
                <a:gd fmla="*/ 2244368 w 5083370" name="connsiteX2"/>
                <a:gd fmla="*/ 1338646 h 1877839" name="connsiteY2"/>
                <a:gd fmla="*/ 1829078 w 5083370" name="connsiteX3"/>
                <a:gd fmla="*/ 1181443 h 1877839" name="connsiteY3"/>
                <a:gd fmla="*/ 225897 w 5083370" name="connsiteX4"/>
                <a:gd fmla="*/ 879127 h 1877839" name="connsiteY4"/>
                <a:gd fmla="*/ 329843 w 5083370" name="connsiteX5"/>
                <a:gd fmla="*/ 652846 h 1877839" name="connsiteY5"/>
                <a:gd fmla="*/ 2018 w 5083370" name="connsiteX6"/>
                <a:gd fmla="*/ 585343 h 1877839" name="connsiteY6"/>
                <a:gd fmla="*/ 596543 w 5083370" name="connsiteX7"/>
                <a:gd fmla="*/ 386146 h 1877839" name="connsiteY7"/>
                <a:gd fmla="*/ 1501418 w 5083370" name="connsiteX8"/>
                <a:gd fmla="*/ 624271 h 1877839" name="connsiteY8"/>
                <a:gd fmla="*/ 2211734 w 5083370" name="connsiteX9"/>
                <a:gd fmla="*/ 525046 h 1877839" name="connsiteY9"/>
                <a:gd fmla="*/ 1625492 w 5083370" name="connsiteX10"/>
                <a:gd fmla="*/ 493323 h 1877839" name="connsiteY10"/>
                <a:gd fmla="*/ 1415776 w 5083370" name="connsiteX11"/>
                <a:gd fmla="*/ 165415 h 1877839" name="connsiteY11"/>
                <a:gd fmla="*/ 2351545 w 5083370" name="connsiteX12"/>
                <a:gd fmla="*/ 131373 h 1877839" name="connsiteY12"/>
                <a:gd fmla="*/ 3706414 w 5083370" name="connsiteX13"/>
                <a:gd fmla="*/ 202024 h 1877839" name="connsiteY13"/>
                <a:gd fmla="*/ 4979534 w 5083370" name="connsiteX14"/>
                <a:gd fmla="*/ 814026 h 1877839" name="connsiteY14"/>
                <a:gd fmla="*/ 4979534 w 5083370" name="connsiteX0"/>
                <a:gd fmla="*/ 814026 h 1880329" name="connsiteY0"/>
                <a:gd fmla="*/ 4854218 w 5083370" name="connsiteX1"/>
                <a:gd fmla="*/ 1872046 h 1880329" name="connsiteY1"/>
                <a:gd fmla="*/ 2244368 w 5083370" name="connsiteX2"/>
                <a:gd fmla="*/ 1338646 h 1880329" name="connsiteY2"/>
                <a:gd fmla="*/ 1829078 w 5083370" name="connsiteX3"/>
                <a:gd fmla="*/ 1181443 h 1880329" name="connsiteY3"/>
                <a:gd fmla="*/ 225897 w 5083370" name="connsiteX4"/>
                <a:gd fmla="*/ 879127 h 1880329" name="connsiteY4"/>
                <a:gd fmla="*/ 329843 w 5083370" name="connsiteX5"/>
                <a:gd fmla="*/ 652846 h 1880329" name="connsiteY5"/>
                <a:gd fmla="*/ 2018 w 5083370" name="connsiteX6"/>
                <a:gd fmla="*/ 585343 h 1880329" name="connsiteY6"/>
                <a:gd fmla="*/ 596543 w 5083370" name="connsiteX7"/>
                <a:gd fmla="*/ 386146 h 1880329" name="connsiteY7"/>
                <a:gd fmla="*/ 1501418 w 5083370" name="connsiteX8"/>
                <a:gd fmla="*/ 624271 h 1880329" name="connsiteY8"/>
                <a:gd fmla="*/ 2211734 w 5083370" name="connsiteX9"/>
                <a:gd fmla="*/ 525046 h 1880329" name="connsiteY9"/>
                <a:gd fmla="*/ 1625492 w 5083370" name="connsiteX10"/>
                <a:gd fmla="*/ 493323 h 1880329" name="connsiteY10"/>
                <a:gd fmla="*/ 1415776 w 5083370" name="connsiteX11"/>
                <a:gd fmla="*/ 165415 h 1880329" name="connsiteY11"/>
                <a:gd fmla="*/ 2351545 w 5083370" name="connsiteX12"/>
                <a:gd fmla="*/ 131373 h 1880329" name="connsiteY12"/>
                <a:gd fmla="*/ 3706414 w 5083370" name="connsiteX13"/>
                <a:gd fmla="*/ 202024 h 1880329" name="connsiteY13"/>
                <a:gd fmla="*/ 4979534 w 5083370" name="connsiteX14"/>
                <a:gd fmla="*/ 814026 h 1880329" name="connsiteY14"/>
                <a:gd fmla="*/ 4979534 w 5083370" name="connsiteX0"/>
                <a:gd fmla="*/ 814026 h 1880329" name="connsiteY0"/>
                <a:gd fmla="*/ 4854218 w 5083370" name="connsiteX1"/>
                <a:gd fmla="*/ 1872046 h 1880329" name="connsiteY1"/>
                <a:gd fmla="*/ 2244368 w 5083370" name="connsiteX2"/>
                <a:gd fmla="*/ 1338646 h 1880329" name="connsiteY2"/>
                <a:gd fmla="*/ 1829078 w 5083370" name="connsiteX3"/>
                <a:gd fmla="*/ 1181443 h 1880329" name="connsiteY3"/>
                <a:gd fmla="*/ 225897 w 5083370" name="connsiteX4"/>
                <a:gd fmla="*/ 879127 h 1880329" name="connsiteY4"/>
                <a:gd fmla="*/ 329843 w 5083370" name="connsiteX5"/>
                <a:gd fmla="*/ 652846 h 1880329" name="connsiteY5"/>
                <a:gd fmla="*/ 2018 w 5083370" name="connsiteX6"/>
                <a:gd fmla="*/ 585343 h 1880329" name="connsiteY6"/>
                <a:gd fmla="*/ 596543 w 5083370" name="connsiteX7"/>
                <a:gd fmla="*/ 386146 h 1880329" name="connsiteY7"/>
                <a:gd fmla="*/ 1501418 w 5083370" name="connsiteX8"/>
                <a:gd fmla="*/ 624271 h 1880329" name="connsiteY8"/>
                <a:gd fmla="*/ 2211734 w 5083370" name="connsiteX9"/>
                <a:gd fmla="*/ 525046 h 1880329" name="connsiteY9"/>
                <a:gd fmla="*/ 1625492 w 5083370" name="connsiteX10"/>
                <a:gd fmla="*/ 493323 h 1880329" name="connsiteY10"/>
                <a:gd fmla="*/ 1415776 w 5083370" name="connsiteX11"/>
                <a:gd fmla="*/ 165415 h 1880329" name="connsiteY11"/>
                <a:gd fmla="*/ 2351545 w 5083370" name="connsiteX12"/>
                <a:gd fmla="*/ 131373 h 1880329" name="connsiteY12"/>
                <a:gd fmla="*/ 3706414 w 5083370" name="connsiteX13"/>
                <a:gd fmla="*/ 202024 h 1880329" name="connsiteY13"/>
                <a:gd fmla="*/ 4979534 w 5083370" name="connsiteX14"/>
                <a:gd fmla="*/ 814026 h 1880329" name="connsiteY14"/>
                <a:gd fmla="*/ 4979534 w 4994661" name="connsiteX0"/>
                <a:gd fmla="*/ 814026 h 1877098" name="connsiteY0"/>
                <a:gd fmla="*/ 4854218 w 4994661" name="connsiteX1"/>
                <a:gd fmla="*/ 1872046 h 1877098" name="connsiteY1"/>
                <a:gd fmla="*/ 3494379 w 4994661" name="connsiteX2"/>
                <a:gd fmla="*/ 1219542 h 1877098" name="connsiteY2"/>
                <a:gd fmla="*/ 2244368 w 4994661" name="connsiteX3"/>
                <a:gd fmla="*/ 1338646 h 1877098" name="connsiteY3"/>
                <a:gd fmla="*/ 1829078 w 4994661" name="connsiteX4"/>
                <a:gd fmla="*/ 1181443 h 1877098" name="connsiteY4"/>
                <a:gd fmla="*/ 225897 w 4994661" name="connsiteX5"/>
                <a:gd fmla="*/ 879127 h 1877098" name="connsiteY5"/>
                <a:gd fmla="*/ 329843 w 4994661" name="connsiteX6"/>
                <a:gd fmla="*/ 652846 h 1877098" name="connsiteY6"/>
                <a:gd fmla="*/ 2018 w 4994661" name="connsiteX7"/>
                <a:gd fmla="*/ 585343 h 1877098" name="connsiteY7"/>
                <a:gd fmla="*/ 596543 w 4994661" name="connsiteX8"/>
                <a:gd fmla="*/ 386146 h 1877098" name="connsiteY8"/>
                <a:gd fmla="*/ 1501418 w 4994661" name="connsiteX9"/>
                <a:gd fmla="*/ 624271 h 1877098" name="connsiteY9"/>
                <a:gd fmla="*/ 2211734 w 4994661" name="connsiteX10"/>
                <a:gd fmla="*/ 525046 h 1877098" name="connsiteY10"/>
                <a:gd fmla="*/ 1625492 w 4994661" name="connsiteX11"/>
                <a:gd fmla="*/ 493323 h 1877098" name="connsiteY11"/>
                <a:gd fmla="*/ 1415776 w 4994661" name="connsiteX12"/>
                <a:gd fmla="*/ 165415 h 1877098" name="connsiteY12"/>
                <a:gd fmla="*/ 2351545 w 4994661" name="connsiteX13"/>
                <a:gd fmla="*/ 131373 h 1877098" name="connsiteY13"/>
                <a:gd fmla="*/ 3706414 w 4994661" name="connsiteX14"/>
                <a:gd fmla="*/ 202024 h 1877098" name="connsiteY14"/>
                <a:gd fmla="*/ 4979534 w 4994661" name="connsiteX15"/>
                <a:gd fmla="*/ 814026 h 1877098" name="connsiteY15"/>
                <a:gd fmla="*/ 4979534 w 4994661" name="connsiteX0"/>
                <a:gd fmla="*/ 814026 h 1877098" name="connsiteY0"/>
                <a:gd fmla="*/ 4854218 w 4994661" name="connsiteX1"/>
                <a:gd fmla="*/ 1872046 h 1877098" name="connsiteY1"/>
                <a:gd fmla="*/ 3494379 w 4994661" name="connsiteX2"/>
                <a:gd fmla="*/ 1219542 h 1877098" name="connsiteY2"/>
                <a:gd fmla="*/ 2244368 w 4994661" name="connsiteX3"/>
                <a:gd fmla="*/ 1338646 h 1877098" name="connsiteY3"/>
                <a:gd fmla="*/ 1829078 w 4994661" name="connsiteX4"/>
                <a:gd fmla="*/ 1181443 h 1877098" name="connsiteY4"/>
                <a:gd fmla="*/ 225897 w 4994661" name="connsiteX5"/>
                <a:gd fmla="*/ 879127 h 1877098" name="connsiteY5"/>
                <a:gd fmla="*/ 329843 w 4994661" name="connsiteX6"/>
                <a:gd fmla="*/ 652846 h 1877098" name="connsiteY6"/>
                <a:gd fmla="*/ 2018 w 4994661" name="connsiteX7"/>
                <a:gd fmla="*/ 585343 h 1877098" name="connsiteY7"/>
                <a:gd fmla="*/ 596543 w 4994661" name="connsiteX8"/>
                <a:gd fmla="*/ 386146 h 1877098" name="connsiteY8"/>
                <a:gd fmla="*/ 1501418 w 4994661" name="connsiteX9"/>
                <a:gd fmla="*/ 624271 h 1877098" name="connsiteY9"/>
                <a:gd fmla="*/ 2211734 w 4994661" name="connsiteX10"/>
                <a:gd fmla="*/ 525046 h 1877098" name="connsiteY10"/>
                <a:gd fmla="*/ 1625492 w 4994661" name="connsiteX11"/>
                <a:gd fmla="*/ 493323 h 1877098" name="connsiteY11"/>
                <a:gd fmla="*/ 1415776 w 4994661" name="connsiteX12"/>
                <a:gd fmla="*/ 165415 h 1877098" name="connsiteY12"/>
                <a:gd fmla="*/ 2351545 w 4994661" name="connsiteX13"/>
                <a:gd fmla="*/ 131373 h 1877098" name="connsiteY13"/>
                <a:gd fmla="*/ 3706414 w 4994661" name="connsiteX14"/>
                <a:gd fmla="*/ 202024 h 1877098" name="connsiteY14"/>
                <a:gd fmla="*/ 4979534 w 4994661" name="connsiteX15"/>
                <a:gd fmla="*/ 814026 h 1877098" name="connsiteY15"/>
                <a:gd fmla="*/ 4979534 w 4994661" name="connsiteX0"/>
                <a:gd fmla="*/ 814026 h 1877098" name="connsiteY0"/>
                <a:gd fmla="*/ 4854218 w 4994661" name="connsiteX1"/>
                <a:gd fmla="*/ 1872046 h 1877098" name="connsiteY1"/>
                <a:gd fmla="*/ 3494379 w 4994661" name="connsiteX2"/>
                <a:gd fmla="*/ 1219542 h 1877098" name="connsiteY2"/>
                <a:gd fmla="*/ 2244368 w 4994661" name="connsiteX3"/>
                <a:gd fmla="*/ 1338646 h 1877098" name="connsiteY3"/>
                <a:gd fmla="*/ 1829078 w 4994661" name="connsiteX4"/>
                <a:gd fmla="*/ 1181443 h 1877098" name="connsiteY4"/>
                <a:gd fmla="*/ 225897 w 4994661" name="connsiteX5"/>
                <a:gd fmla="*/ 879127 h 1877098" name="connsiteY5"/>
                <a:gd fmla="*/ 329843 w 4994661" name="connsiteX6"/>
                <a:gd fmla="*/ 652846 h 1877098" name="connsiteY6"/>
                <a:gd fmla="*/ 2018 w 4994661" name="connsiteX7"/>
                <a:gd fmla="*/ 585343 h 1877098" name="connsiteY7"/>
                <a:gd fmla="*/ 596543 w 4994661" name="connsiteX8"/>
                <a:gd fmla="*/ 386146 h 1877098" name="connsiteY8"/>
                <a:gd fmla="*/ 1501418 w 4994661" name="connsiteX9"/>
                <a:gd fmla="*/ 624271 h 1877098" name="connsiteY9"/>
                <a:gd fmla="*/ 2211734 w 4994661" name="connsiteX10"/>
                <a:gd fmla="*/ 525046 h 1877098" name="connsiteY10"/>
                <a:gd fmla="*/ 1625492 w 4994661" name="connsiteX11"/>
                <a:gd fmla="*/ 493323 h 1877098" name="connsiteY11"/>
                <a:gd fmla="*/ 1415776 w 4994661" name="connsiteX12"/>
                <a:gd fmla="*/ 165415 h 1877098" name="connsiteY12"/>
                <a:gd fmla="*/ 2351545 w 4994661" name="connsiteX13"/>
                <a:gd fmla="*/ 131373 h 1877098" name="connsiteY13"/>
                <a:gd fmla="*/ 3706414 w 4994661" name="connsiteX14"/>
                <a:gd fmla="*/ 202024 h 1877098" name="connsiteY14"/>
                <a:gd fmla="*/ 4979534 w 4994661" name="connsiteX15"/>
                <a:gd fmla="*/ 814026 h 1877098" name="connsiteY15"/>
                <a:gd fmla="*/ 4979534 w 5026969" name="connsiteX0"/>
                <a:gd fmla="*/ 814026 h 1837656" name="connsiteY0"/>
                <a:gd fmla="*/ 4905901 w 5026969" name="connsiteX1"/>
                <a:gd fmla="*/ 1832290 h 1837656" name="connsiteY1"/>
                <a:gd fmla="*/ 3494379 w 5026969" name="connsiteX2"/>
                <a:gd fmla="*/ 1219542 h 1837656" name="connsiteY2"/>
                <a:gd fmla="*/ 2244368 w 5026969" name="connsiteX3"/>
                <a:gd fmla="*/ 1338646 h 1837656" name="connsiteY3"/>
                <a:gd fmla="*/ 1829078 w 5026969" name="connsiteX4"/>
                <a:gd fmla="*/ 1181443 h 1837656" name="connsiteY4"/>
                <a:gd fmla="*/ 225897 w 5026969" name="connsiteX5"/>
                <a:gd fmla="*/ 879127 h 1837656" name="connsiteY5"/>
                <a:gd fmla="*/ 329843 w 5026969" name="connsiteX6"/>
                <a:gd fmla="*/ 652846 h 1837656" name="connsiteY6"/>
                <a:gd fmla="*/ 2018 w 5026969" name="connsiteX7"/>
                <a:gd fmla="*/ 585343 h 1837656" name="connsiteY7"/>
                <a:gd fmla="*/ 596543 w 5026969" name="connsiteX8"/>
                <a:gd fmla="*/ 386146 h 1837656" name="connsiteY8"/>
                <a:gd fmla="*/ 1501418 w 5026969" name="connsiteX9"/>
                <a:gd fmla="*/ 624271 h 1837656" name="connsiteY9"/>
                <a:gd fmla="*/ 2211734 w 5026969" name="connsiteX10"/>
                <a:gd fmla="*/ 525046 h 1837656" name="connsiteY10"/>
                <a:gd fmla="*/ 1625492 w 5026969" name="connsiteX11"/>
                <a:gd fmla="*/ 493323 h 1837656" name="connsiteY11"/>
                <a:gd fmla="*/ 1415776 w 5026969" name="connsiteX12"/>
                <a:gd fmla="*/ 165415 h 1837656" name="connsiteY12"/>
                <a:gd fmla="*/ 2351545 w 5026969" name="connsiteX13"/>
                <a:gd fmla="*/ 131373 h 1837656" name="connsiteY13"/>
                <a:gd fmla="*/ 3706414 w 5026969" name="connsiteX14"/>
                <a:gd fmla="*/ 202024 h 1837656" name="connsiteY14"/>
                <a:gd fmla="*/ 4979534 w 5026969" name="connsiteX15"/>
                <a:gd fmla="*/ 814026 h 1837656" name="connsiteY15"/>
                <a:gd fmla="*/ 4979534 w 5013760" name="connsiteX0"/>
                <a:gd fmla="*/ 814026 h 1847738" name="connsiteY0"/>
                <a:gd fmla="*/ 4905901 w 5013760" name="connsiteX1"/>
                <a:gd fmla="*/ 1832290 h 1847738" name="connsiteY1"/>
                <a:gd fmla="*/ 3494379 w 5013760" name="connsiteX2"/>
                <a:gd fmla="*/ 1219542 h 1847738" name="connsiteY2"/>
                <a:gd fmla="*/ 2244368 w 5013760" name="connsiteX3"/>
                <a:gd fmla="*/ 1338646 h 1847738" name="connsiteY3"/>
                <a:gd fmla="*/ 1829078 w 5013760" name="connsiteX4"/>
                <a:gd fmla="*/ 1181443 h 1847738" name="connsiteY4"/>
                <a:gd fmla="*/ 225897 w 5013760" name="connsiteX5"/>
                <a:gd fmla="*/ 879127 h 1847738" name="connsiteY5"/>
                <a:gd fmla="*/ 329843 w 5013760" name="connsiteX6"/>
                <a:gd fmla="*/ 652846 h 1847738" name="connsiteY6"/>
                <a:gd fmla="*/ 2018 w 5013760" name="connsiteX7"/>
                <a:gd fmla="*/ 585343 h 1847738" name="connsiteY7"/>
                <a:gd fmla="*/ 596543 w 5013760" name="connsiteX8"/>
                <a:gd fmla="*/ 386146 h 1847738" name="connsiteY8"/>
                <a:gd fmla="*/ 1501418 w 5013760" name="connsiteX9"/>
                <a:gd fmla="*/ 624271 h 1847738" name="connsiteY9"/>
                <a:gd fmla="*/ 2211734 w 5013760" name="connsiteX10"/>
                <a:gd fmla="*/ 525046 h 1847738" name="connsiteY10"/>
                <a:gd fmla="*/ 1625492 w 5013760" name="connsiteX11"/>
                <a:gd fmla="*/ 493323 h 1847738" name="connsiteY11"/>
                <a:gd fmla="*/ 1415776 w 5013760" name="connsiteX12"/>
                <a:gd fmla="*/ 165415 h 1847738" name="connsiteY12"/>
                <a:gd fmla="*/ 2351545 w 5013760" name="connsiteX13"/>
                <a:gd fmla="*/ 131373 h 1847738" name="connsiteY13"/>
                <a:gd fmla="*/ 3706414 w 5013760" name="connsiteX14"/>
                <a:gd fmla="*/ 202024 h 1847738" name="connsiteY14"/>
                <a:gd fmla="*/ 4979534 w 5013760" name="connsiteX15"/>
                <a:gd fmla="*/ 814026 h 1847738" name="connsiteY15"/>
                <a:gd fmla="*/ 4979534 w 5013760" name="connsiteX0"/>
                <a:gd fmla="*/ 814026 h 1847738" name="connsiteY0"/>
                <a:gd fmla="*/ 4905901 w 5013760" name="connsiteX1"/>
                <a:gd fmla="*/ 1832290 h 1847738" name="connsiteY1"/>
                <a:gd fmla="*/ 3494379 w 5013760" name="connsiteX2"/>
                <a:gd fmla="*/ 1219542 h 1847738" name="connsiteY2"/>
                <a:gd fmla="*/ 2244368 w 5013760" name="connsiteX3"/>
                <a:gd fmla="*/ 1338646 h 1847738" name="connsiteY3"/>
                <a:gd fmla="*/ 1829078 w 5013760" name="connsiteX4"/>
                <a:gd fmla="*/ 1181443 h 1847738" name="connsiteY4"/>
                <a:gd fmla="*/ 225897 w 5013760" name="connsiteX5"/>
                <a:gd fmla="*/ 879127 h 1847738" name="connsiteY5"/>
                <a:gd fmla="*/ 329843 w 5013760" name="connsiteX6"/>
                <a:gd fmla="*/ 652846 h 1847738" name="connsiteY6"/>
                <a:gd fmla="*/ 2018 w 5013760" name="connsiteX7"/>
                <a:gd fmla="*/ 585343 h 1847738" name="connsiteY7"/>
                <a:gd fmla="*/ 596543 w 5013760" name="connsiteX8"/>
                <a:gd fmla="*/ 386146 h 1847738" name="connsiteY8"/>
                <a:gd fmla="*/ 1501418 w 5013760" name="connsiteX9"/>
                <a:gd fmla="*/ 624271 h 1847738" name="connsiteY9"/>
                <a:gd fmla="*/ 2211734 w 5013760" name="connsiteX10"/>
                <a:gd fmla="*/ 525046 h 1847738" name="connsiteY10"/>
                <a:gd fmla="*/ 1625492 w 5013760" name="connsiteX11"/>
                <a:gd fmla="*/ 493323 h 1847738" name="connsiteY11"/>
                <a:gd fmla="*/ 1415776 w 5013760" name="connsiteX12"/>
                <a:gd fmla="*/ 165415 h 1847738" name="connsiteY12"/>
                <a:gd fmla="*/ 2351545 w 5013760" name="connsiteX13"/>
                <a:gd fmla="*/ 131373 h 1847738" name="connsiteY13"/>
                <a:gd fmla="*/ 3706414 w 5013760" name="connsiteX14"/>
                <a:gd fmla="*/ 202024 h 1847738" name="connsiteY14"/>
                <a:gd fmla="*/ 4979534 w 5013760" name="connsiteX15"/>
                <a:gd fmla="*/ 814026 h 1847738" name="connsiteY15"/>
                <a:gd fmla="*/ 4979534 w 4979534" name="connsiteX0"/>
                <a:gd fmla="*/ 814026 h 1676452" name="connsiteY0"/>
                <a:gd fmla="*/ 4587849 w 4979534" name="connsiteX1"/>
                <a:gd fmla="*/ 1657361 h 1676452" name="connsiteY1"/>
                <a:gd fmla="*/ 3494379 w 4979534" name="connsiteX2"/>
                <a:gd fmla="*/ 1219542 h 1676452" name="connsiteY2"/>
                <a:gd fmla="*/ 2244368 w 4979534" name="connsiteX3"/>
                <a:gd fmla="*/ 1338646 h 1676452" name="connsiteY3"/>
                <a:gd fmla="*/ 1829078 w 4979534" name="connsiteX4"/>
                <a:gd fmla="*/ 1181443 h 1676452" name="connsiteY4"/>
                <a:gd fmla="*/ 225897 w 4979534" name="connsiteX5"/>
                <a:gd fmla="*/ 879127 h 1676452" name="connsiteY5"/>
                <a:gd fmla="*/ 329843 w 4979534" name="connsiteX6"/>
                <a:gd fmla="*/ 652846 h 1676452" name="connsiteY6"/>
                <a:gd fmla="*/ 2018 w 4979534" name="connsiteX7"/>
                <a:gd fmla="*/ 585343 h 1676452" name="connsiteY7"/>
                <a:gd fmla="*/ 596543 w 4979534" name="connsiteX8"/>
                <a:gd fmla="*/ 386146 h 1676452" name="connsiteY8"/>
                <a:gd fmla="*/ 1501418 w 4979534" name="connsiteX9"/>
                <a:gd fmla="*/ 624271 h 1676452" name="connsiteY9"/>
                <a:gd fmla="*/ 2211734 w 4979534" name="connsiteX10"/>
                <a:gd fmla="*/ 525046 h 1676452" name="connsiteY10"/>
                <a:gd fmla="*/ 1625492 w 4979534" name="connsiteX11"/>
                <a:gd fmla="*/ 493323 h 1676452" name="connsiteY11"/>
                <a:gd fmla="*/ 1415776 w 4979534" name="connsiteX12"/>
                <a:gd fmla="*/ 165415 h 1676452" name="connsiteY12"/>
                <a:gd fmla="*/ 2351545 w 4979534" name="connsiteX13"/>
                <a:gd fmla="*/ 131373 h 1676452" name="connsiteY13"/>
                <a:gd fmla="*/ 3706414 w 4979534" name="connsiteX14"/>
                <a:gd fmla="*/ 202024 h 1676452" name="connsiteY14"/>
                <a:gd fmla="*/ 4979534 w 4979534" name="connsiteX15"/>
                <a:gd fmla="*/ 814026 h 1676452" name="connsiteY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676452" w="4979534">
                  <a:moveTo>
                    <a:pt x="4979534" y="814026"/>
                  </a:moveTo>
                  <a:cubicBezTo>
                    <a:pt x="4937762" y="1166699"/>
                    <a:pt x="4805185" y="1793751"/>
                    <a:pt x="4587849" y="1657361"/>
                  </a:cubicBezTo>
                  <a:cubicBezTo>
                    <a:pt x="4062028" y="1327381"/>
                    <a:pt x="3949232" y="1260734"/>
                    <a:pt x="3494379" y="1219542"/>
                  </a:cubicBezTo>
                  <a:cubicBezTo>
                    <a:pt x="3059404" y="1154496"/>
                    <a:pt x="2535170" y="1357585"/>
                    <a:pt x="2244368" y="1338646"/>
                  </a:cubicBezTo>
                  <a:cubicBezTo>
                    <a:pt x="2148345" y="1322026"/>
                    <a:pt x="1937028" y="1225893"/>
                    <a:pt x="1829078" y="1181443"/>
                  </a:cubicBezTo>
                  <a:cubicBezTo>
                    <a:pt x="1264204" y="1072720"/>
                    <a:pt x="814625" y="948093"/>
                    <a:pt x="225897" y="879127"/>
                  </a:cubicBezTo>
                  <a:cubicBezTo>
                    <a:pt x="124047" y="863334"/>
                    <a:pt x="213030" y="700444"/>
                    <a:pt x="329843" y="652846"/>
                  </a:cubicBezTo>
                  <a:lnTo>
                    <a:pt x="2018" y="585343"/>
                  </a:lnTo>
                  <a:cubicBezTo>
                    <a:pt x="-27744" y="365219"/>
                    <a:pt x="276448" y="339902"/>
                    <a:pt x="596543" y="386146"/>
                  </a:cubicBezTo>
                  <a:cubicBezTo>
                    <a:pt x="933949" y="453594"/>
                    <a:pt x="1164012" y="517067"/>
                    <a:pt x="1501418" y="624271"/>
                  </a:cubicBezTo>
                  <a:cubicBezTo>
                    <a:pt x="1738190" y="591196"/>
                    <a:pt x="2050499" y="645585"/>
                    <a:pt x="2211734" y="525046"/>
                  </a:cubicBezTo>
                  <a:cubicBezTo>
                    <a:pt x="2016320" y="514472"/>
                    <a:pt x="1793077" y="539678"/>
                    <a:pt x="1625492" y="493323"/>
                  </a:cubicBezTo>
                  <a:cubicBezTo>
                    <a:pt x="1428366" y="479436"/>
                    <a:pt x="1278946" y="258815"/>
                    <a:pt x="1415776" y="165415"/>
                  </a:cubicBezTo>
                  <a:cubicBezTo>
                    <a:pt x="1711796" y="77205"/>
                    <a:pt x="2166843" y="187777"/>
                    <a:pt x="2351545" y="131373"/>
                  </a:cubicBezTo>
                  <a:cubicBezTo>
                    <a:pt x="2616313" y="19751"/>
                    <a:pt x="3111667" y="-127652"/>
                    <a:pt x="3706414" y="202024"/>
                  </a:cubicBezTo>
                  <a:cubicBezTo>
                    <a:pt x="4114885" y="423253"/>
                    <a:pt x="4443842" y="584846"/>
                    <a:pt x="4979534" y="81402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nvGrpSpPr>
            <p:cNvPr id="17" name="Group 16">
              <a:extLst>
                <a:ext uri="{FF2B5EF4-FFF2-40B4-BE49-F238E27FC236}">
                  <a16:creationId xmlns:a16="http://schemas.microsoft.com/office/drawing/2014/main" xmlns="" id="{63B33D0F-FB47-4C9A-8BF9-9EAC8CB17DCC}"/>
                </a:ext>
              </a:extLst>
            </p:cNvPr>
            <p:cNvGrpSpPr/>
            <p:nvPr/>
          </p:nvGrpSpPr>
          <p:grpSpPr>
            <a:xfrm flipH="1">
              <a:off x="2499805" y="4765428"/>
              <a:ext cx="1258190" cy="631267"/>
              <a:chOff x="5250372" y="3335610"/>
              <a:chExt cx="1258190" cy="631267"/>
            </a:xfrm>
          </p:grpSpPr>
          <p:sp>
            <p:nvSpPr>
              <p:cNvPr id="18" name="Rectangle 17">
                <a:extLst>
                  <a:ext uri="{FF2B5EF4-FFF2-40B4-BE49-F238E27FC236}">
                    <a16:creationId xmlns:a16="http://schemas.microsoft.com/office/drawing/2014/main" xmlns="" id="{5459061F-5EAB-490A-96D7-943B4AA0D02C}"/>
                  </a:ext>
                </a:extLst>
              </p:cNvPr>
              <p:cNvSpPr/>
              <p:nvPr/>
            </p:nvSpPr>
            <p:spPr>
              <a:xfrm flipH="1">
                <a:off x="5496730" y="3335610"/>
                <a:ext cx="1011832" cy="6312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p>
            </p:txBody>
          </p:sp>
          <p:sp>
            <p:nvSpPr>
              <p:cNvPr id="19" name="Rectangle 18">
                <a:extLst>
                  <a:ext uri="{FF2B5EF4-FFF2-40B4-BE49-F238E27FC236}">
                    <a16:creationId xmlns:a16="http://schemas.microsoft.com/office/drawing/2014/main" xmlns="" id="{E0E897D6-AD18-4FDD-8A3A-90C792FBB09E}"/>
                  </a:ext>
                </a:extLst>
              </p:cNvPr>
              <p:cNvSpPr/>
              <p:nvPr/>
            </p:nvSpPr>
            <p:spPr>
              <a:xfrm flipH="1">
                <a:off x="5250372" y="3364667"/>
                <a:ext cx="246361"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p>
            </p:txBody>
          </p:sp>
          <p:sp>
            <p:nvSpPr>
              <p:cNvPr id="20" name="Oval 19">
                <a:extLst>
                  <a:ext uri="{FF2B5EF4-FFF2-40B4-BE49-F238E27FC236}">
                    <a16:creationId xmlns:a16="http://schemas.microsoft.com/office/drawing/2014/main" xmlns="" id="{FAC8701B-6199-4637-9C10-0294C8E9FB26}"/>
                  </a:ext>
                </a:extLst>
              </p:cNvPr>
              <p:cNvSpPr/>
              <p:nvPr/>
            </p:nvSpPr>
            <p:spPr>
              <a:xfrm flipH="1">
                <a:off x="5328935" y="3730353"/>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p>
            </p:txBody>
          </p:sp>
        </p:grpSp>
      </p:grpSp>
      <p:sp>
        <p:nvSpPr>
          <p:cNvPr id="21" name="TextBox 20">
            <a:extLst>
              <a:ext uri="{FF2B5EF4-FFF2-40B4-BE49-F238E27FC236}">
                <a16:creationId xmlns:a16="http://schemas.microsoft.com/office/drawing/2014/main" xmlns="" id="{99C1AFD4-2886-439A-B757-F3E7682A7694}"/>
              </a:ext>
            </a:extLst>
          </p:cNvPr>
          <p:cNvSpPr txBox="1"/>
          <p:nvPr/>
        </p:nvSpPr>
        <p:spPr>
          <a:xfrm>
            <a:off x="8832973" y="1064828"/>
            <a:ext cx="2614979" cy="338555"/>
          </a:xfrm>
          <a:prstGeom prst="rect">
            <a:avLst/>
          </a:prstGeom>
          <a:solidFill>
            <a:schemeClr val="bg1"/>
          </a:solidFill>
        </p:spPr>
        <p:txBody>
          <a:bodyPr anchor="ctr" bIns="45718" lIns="91370" rIns="91370" rtlCol="0" tIns="45718" wrap="square">
            <a:spAutoFit/>
          </a:bodyPr>
          <a:lstStyle/>
          <a:p>
            <a:pPr algn="ctr"/>
            <a:r>
              <a:rPr altLang="ko-KR" b="1" dirty="0" lang="mn-MN" sz="1600">
                <a:solidFill>
                  <a:schemeClr val="tx1">
                    <a:lumMod val="75000"/>
                    <a:lumOff val="25000"/>
                  </a:schemeClr>
                </a:solidFill>
                <a:latin charset="0" panose="02020603050405020304" pitchFamily="18" typeface="Times New Roman"/>
                <a:cs charset="0" panose="02020603050405020304" pitchFamily="18" typeface="Times New Roman"/>
              </a:rPr>
              <a:t>Вакцинжуулалтын </a:t>
            </a:r>
            <a:r>
              <a:rPr altLang="ko-KR" b="1" dirty="0" lang="en-US" sz="1600">
                <a:solidFill>
                  <a:schemeClr val="tx1">
                    <a:lumMod val="75000"/>
                    <a:lumOff val="25000"/>
                  </a:schemeClr>
                </a:solidFill>
                <a:latin charset="0" panose="02020603050405020304" pitchFamily="18" typeface="Times New Roman"/>
                <a:cs charset="0" panose="02020603050405020304" pitchFamily="18" typeface="Times New Roman"/>
              </a:rPr>
              <a:t>III </a:t>
            </a:r>
            <a:r>
              <a:rPr altLang="ko-KR" b="1" dirty="0" lang="mn-MN" sz="1600">
                <a:solidFill>
                  <a:schemeClr val="tx1">
                    <a:lumMod val="75000"/>
                    <a:lumOff val="25000"/>
                  </a:schemeClr>
                </a:solidFill>
                <a:latin charset="0" panose="02020603050405020304" pitchFamily="18" typeface="Times New Roman"/>
                <a:cs charset="0" panose="02020603050405020304" pitchFamily="18" typeface="Times New Roman"/>
              </a:rPr>
              <a:t>тун</a:t>
            </a:r>
            <a:endParaRPr altLang="en-US" b="1" dirty="0" lang="ko-KR" sz="1600">
              <a:solidFill>
                <a:schemeClr val="tx1">
                  <a:lumMod val="75000"/>
                  <a:lumOff val="25000"/>
                </a:schemeClr>
              </a:solidFill>
              <a:latin charset="0" panose="02020603050405020304" pitchFamily="18" typeface="Times New Roman"/>
              <a:cs charset="0" panose="02020603050405020304" pitchFamily="18" typeface="Times New Roman"/>
            </a:endParaRPr>
          </a:p>
        </p:txBody>
      </p:sp>
      <p:sp>
        <p:nvSpPr>
          <p:cNvPr id="22" name="TextBox 21">
            <a:extLst>
              <a:ext uri="{FF2B5EF4-FFF2-40B4-BE49-F238E27FC236}">
                <a16:creationId xmlns:a16="http://schemas.microsoft.com/office/drawing/2014/main" xmlns="" id="{37516685-A9AF-4CF8-AFED-1DCB98FE7E1D}"/>
              </a:ext>
            </a:extLst>
          </p:cNvPr>
          <p:cNvSpPr txBox="1"/>
          <p:nvPr/>
        </p:nvSpPr>
        <p:spPr>
          <a:xfrm>
            <a:off x="484153" y="566237"/>
            <a:ext cx="2614979" cy="338555"/>
          </a:xfrm>
          <a:prstGeom prst="rect">
            <a:avLst/>
          </a:prstGeom>
          <a:solidFill>
            <a:schemeClr val="bg1"/>
          </a:solidFill>
        </p:spPr>
        <p:txBody>
          <a:bodyPr anchor="ctr" bIns="45718" lIns="91370" rIns="91370" rtlCol="0" tIns="45718" wrap="square">
            <a:spAutoFit/>
          </a:bodyPr>
          <a:lstStyle/>
          <a:p>
            <a:pPr algn="ctr"/>
            <a:r>
              <a:rPr altLang="ko-KR" b="1" dirty="0" lang="mn-MN" sz="1600">
                <a:solidFill>
                  <a:schemeClr val="tx1">
                    <a:lumMod val="75000"/>
                    <a:lumOff val="25000"/>
                  </a:schemeClr>
                </a:solidFill>
                <a:latin charset="0" panose="02020603050405020304" pitchFamily="18" typeface="Times New Roman"/>
                <a:cs charset="0" panose="02020603050405020304" pitchFamily="18" typeface="Times New Roman"/>
              </a:rPr>
              <a:t>Вакцинжуулалтын </a:t>
            </a:r>
            <a:r>
              <a:rPr altLang="ko-KR" b="1" dirty="0" lang="en-US" sz="1600">
                <a:solidFill>
                  <a:schemeClr val="tx1">
                    <a:lumMod val="75000"/>
                    <a:lumOff val="25000"/>
                  </a:schemeClr>
                </a:solidFill>
                <a:latin charset="0" panose="02020603050405020304" pitchFamily="18" typeface="Times New Roman"/>
                <a:cs charset="0" panose="02020603050405020304" pitchFamily="18" typeface="Times New Roman"/>
              </a:rPr>
              <a:t>II </a:t>
            </a:r>
            <a:r>
              <a:rPr altLang="ko-KR" b="1" dirty="0" lang="mn-MN" sz="1600">
                <a:solidFill>
                  <a:schemeClr val="tx1">
                    <a:lumMod val="75000"/>
                    <a:lumOff val="25000"/>
                  </a:schemeClr>
                </a:solidFill>
                <a:latin charset="0" panose="02020603050405020304" pitchFamily="18" typeface="Times New Roman"/>
                <a:cs charset="0" panose="02020603050405020304" pitchFamily="18" typeface="Times New Roman"/>
              </a:rPr>
              <a:t>тун</a:t>
            </a:r>
            <a:endParaRPr altLang="en-US" b="1" dirty="0" lang="ko-KR" sz="1600">
              <a:solidFill>
                <a:schemeClr val="tx1">
                  <a:lumMod val="75000"/>
                  <a:lumOff val="25000"/>
                </a:schemeClr>
              </a:solidFill>
              <a:latin charset="0" panose="02020603050405020304" pitchFamily="18" typeface="Times New Roman"/>
              <a:cs charset="0" panose="02020603050405020304" pitchFamily="18" typeface="Times New Roman"/>
            </a:endParaRPr>
          </a:p>
        </p:txBody>
      </p:sp>
      <p:sp>
        <p:nvSpPr>
          <p:cNvPr id="27" name="TextBox 26">
            <a:extLst>
              <a:ext uri="{FF2B5EF4-FFF2-40B4-BE49-F238E27FC236}">
                <a16:creationId xmlns:a16="http://schemas.microsoft.com/office/drawing/2014/main" xmlns="" id="{AE54669D-57FE-4C85-9770-F0A46ADF3B99}"/>
              </a:ext>
            </a:extLst>
          </p:cNvPr>
          <p:cNvSpPr txBox="1"/>
          <p:nvPr/>
        </p:nvSpPr>
        <p:spPr>
          <a:xfrm>
            <a:off x="8573522" y="1844436"/>
            <a:ext cx="3133969" cy="4770533"/>
          </a:xfrm>
          <a:prstGeom prst="rect">
            <a:avLst/>
          </a:prstGeom>
          <a:noFill/>
        </p:spPr>
        <p:txBody>
          <a:bodyPr bIns="45718" lIns="91370" rIns="91370" rtlCol="0" tIns="45718" wrap="square">
            <a:spAutoFit/>
          </a:bodyPr>
          <a:lstStyle/>
          <a:p>
            <a:pPr algn="just"/>
            <a:r>
              <a:rPr altLang="ko-KR" dirty="0" lang="en-US" smtClean="0">
                <a:solidFill>
                  <a:schemeClr val="bg1"/>
                </a:solidFill>
                <a:latin charset="0" panose="02020603050405020304" pitchFamily="18" typeface="Times New Roman"/>
                <a:cs charset="0" panose="02020603050405020304" pitchFamily="18" typeface="Times New Roman"/>
              </a:rPr>
              <a:t>   </a:t>
            </a:r>
            <a:r>
              <a:rPr altLang="ko-KR" dirty="0" lang="mn-MN" smtClean="0">
                <a:solidFill>
                  <a:schemeClr val="bg1"/>
                </a:solidFill>
                <a:latin charset="0" panose="02020603050405020304" pitchFamily="18" typeface="Times New Roman"/>
                <a:cs charset="0" panose="02020603050405020304" pitchFamily="18" typeface="Times New Roman"/>
              </a:rPr>
              <a:t>	</a:t>
            </a:r>
            <a:r>
              <a:rPr altLang="ko-KR" dirty="0" lang="mn-MN" sz="1500">
                <a:latin charset="0" panose="02020603050405020304" pitchFamily="18" typeface="Times New Roman"/>
                <a:cs charset="0" panose="02020603050405020304" pitchFamily="18" typeface="Times New Roman"/>
              </a:rPr>
              <a:t>2021 оны 11 срааас эхлэн нийт ажилчдадаа </a:t>
            </a:r>
            <a:r>
              <a:rPr altLang="ko-KR" dirty="0" lang="en-US" sz="1500">
                <a:latin charset="0" panose="02020603050405020304" pitchFamily="18" typeface="Times New Roman"/>
                <a:cs charset="0" panose="02020603050405020304" pitchFamily="18" typeface="Times New Roman"/>
              </a:rPr>
              <a:t>III </a:t>
            </a:r>
            <a:r>
              <a:rPr altLang="ko-KR" dirty="0" lang="mn-MN" sz="1500">
                <a:latin charset="0" panose="02020603050405020304" pitchFamily="18" typeface="Times New Roman"/>
                <a:cs charset="0" panose="02020603050405020304" pitchFamily="18" typeface="Times New Roman"/>
              </a:rPr>
              <a:t>тунгаа хийлгэх уриалга гаргасан. 11 сараас эхлэн өдөр бүр Улсын онцгой комисс болон Хан-Уул дүүргийн эрүүл мэндийн төвд тасралтгүй </a:t>
            </a:r>
            <a:r>
              <a:rPr altLang="ko-KR" dirty="0" lang="en-US" sz="1500">
                <a:latin charset="0" panose="02020603050405020304" pitchFamily="18" typeface="Times New Roman"/>
                <a:cs charset="0" panose="02020603050405020304" pitchFamily="18" typeface="Times New Roman"/>
              </a:rPr>
              <a:t>III </a:t>
            </a:r>
            <a:r>
              <a:rPr altLang="ko-KR" dirty="0" lang="mn-MN" sz="1500">
                <a:latin charset="0" panose="02020603050405020304" pitchFamily="18" typeface="Times New Roman"/>
                <a:cs charset="0" panose="02020603050405020304" pitchFamily="18" typeface="Times New Roman"/>
              </a:rPr>
              <a:t>тунгийн мэдээллийг шуурхай мэдээллэж байсан. Нийт 194 ажилчдаас </a:t>
            </a:r>
          </a:p>
          <a:p>
            <a:pPr algn="just" indent="-171310" marL="171310">
              <a:buFont charset="2" panose="05000000000000000000" pitchFamily="2" typeface="Wingdings"/>
              <a:buChar char="v"/>
            </a:pPr>
            <a:r>
              <a:rPr altLang="ko-KR" dirty="0" lang="mn-MN" sz="1500">
                <a:latin charset="0" panose="02020603050405020304" pitchFamily="18" typeface="Times New Roman"/>
                <a:cs charset="0" panose="02020603050405020304" pitchFamily="18" typeface="Times New Roman"/>
              </a:rPr>
              <a:t>24 нь жирэмсний амралтаа авсан болно.</a:t>
            </a:r>
          </a:p>
          <a:p>
            <a:pPr algn="just" indent="-171310" marL="171310">
              <a:buFont charset="2" panose="05000000000000000000" pitchFamily="2" typeface="Wingdings"/>
              <a:buChar char="v"/>
            </a:pPr>
            <a:r>
              <a:rPr altLang="ko-KR" dirty="0" lang="mn-MN" sz="1500">
                <a:latin charset="0" panose="02020603050405020304" pitchFamily="18" typeface="Times New Roman"/>
                <a:cs charset="0" panose="02020603050405020304" pitchFamily="18" typeface="Times New Roman"/>
              </a:rPr>
              <a:t> Ковид-19 өвчнөөр өвчилөөд 21 хоног нь гүйцээгүй 5 ажилтан</a:t>
            </a:r>
          </a:p>
          <a:p>
            <a:pPr algn="just" indent="-171310" marL="171310">
              <a:buFont charset="2" panose="05000000000000000000" pitchFamily="2" typeface="Wingdings"/>
              <a:buChar char="v"/>
            </a:pPr>
            <a:r>
              <a:rPr altLang="ko-KR" dirty="0" lang="mn-MN" sz="1500">
                <a:latin charset="0" panose="02020603050405020304" pitchFamily="18" typeface="Times New Roman"/>
                <a:cs charset="0" panose="02020603050405020304" pitchFamily="18" typeface="Times New Roman"/>
              </a:rPr>
              <a:t>Эрүүл мэндийн шалгаанаас болж </a:t>
            </a:r>
            <a:r>
              <a:rPr altLang="ko-KR" dirty="0" lang="en-US" sz="1500">
                <a:latin charset="0" panose="02020603050405020304" pitchFamily="18" typeface="Times New Roman"/>
                <a:cs charset="0" panose="02020603050405020304" pitchFamily="18" typeface="Times New Roman"/>
              </a:rPr>
              <a:t>III </a:t>
            </a:r>
            <a:r>
              <a:rPr altLang="ko-KR" dirty="0" lang="mn-MN" sz="1500">
                <a:latin charset="0" panose="02020603050405020304" pitchFamily="18" typeface="Times New Roman"/>
                <a:cs charset="0" panose="02020603050405020304" pitchFamily="18" typeface="Times New Roman"/>
              </a:rPr>
              <a:t>тундаа хамрагдах боломжгүй гэх хүсэлт гаргасан  20 ажилтан</a:t>
            </a:r>
          </a:p>
          <a:p>
            <a:pPr algn="just" indent="-171310" marL="171310">
              <a:buFont charset="2" panose="05000000000000000000" pitchFamily="2" typeface="Wingdings"/>
              <a:buChar char="v"/>
            </a:pPr>
            <a:r>
              <a:rPr altLang="ko-KR" dirty="0" lang="mn-MN" sz="1500">
                <a:latin charset="0" panose="02020603050405020304" pitchFamily="18" typeface="Times New Roman"/>
                <a:cs charset="0" panose="02020603050405020304" pitchFamily="18" typeface="Times New Roman"/>
              </a:rPr>
              <a:t> </a:t>
            </a:r>
            <a:r>
              <a:rPr altLang="ko-KR" dirty="0" lang="mn-MN" sz="1500">
                <a:latin charset="0" panose="02020603050405020304" pitchFamily="18" typeface="Times New Roman"/>
                <a:cs charset="0" panose="02020603050405020304" pitchFamily="18" typeface="Times New Roman"/>
              </a:rPr>
              <a:t>Одоогийн байдлаар </a:t>
            </a:r>
            <a:r>
              <a:rPr altLang="ko-KR" dirty="0" lang="en-US" sz="1500">
                <a:latin charset="0" panose="02020603050405020304" pitchFamily="18" typeface="Times New Roman"/>
                <a:cs charset="0" panose="02020603050405020304" pitchFamily="18" typeface="Times New Roman"/>
              </a:rPr>
              <a:t>III </a:t>
            </a:r>
            <a:r>
              <a:rPr altLang="ko-KR" dirty="0" lang="mn-MN" sz="1500">
                <a:latin charset="0" panose="02020603050405020304" pitchFamily="18" typeface="Times New Roman"/>
                <a:cs charset="0" panose="02020603050405020304" pitchFamily="18" typeface="Times New Roman"/>
              </a:rPr>
              <a:t>тундаа хамрагдаагүй 16 ажилтан байна.</a:t>
            </a:r>
            <a:endParaRPr altLang="ko-KR" dirty="0" lang="mn-MN" sz="1500">
              <a:latin charset="0" panose="02020603050405020304" pitchFamily="18" typeface="Times New Roman"/>
              <a:cs charset="0" panose="02020603050405020304" pitchFamily="18" typeface="Times New Roman"/>
            </a:endParaRPr>
          </a:p>
          <a:p>
            <a:pPr algn="just"/>
            <a:r>
              <a:rPr altLang="ko-KR" dirty="0" lang="mn-MN" sz="1500">
                <a:latin charset="0" panose="02020603050405020304" pitchFamily="18" typeface="Times New Roman"/>
                <a:cs charset="0" panose="02020603050405020304" pitchFamily="18" typeface="Times New Roman"/>
              </a:rPr>
              <a:t>Энэ оны байдлаар </a:t>
            </a:r>
            <a:r>
              <a:rPr altLang="ko-KR" dirty="0" lang="en-US" sz="1500">
                <a:latin charset="0" panose="02020603050405020304" pitchFamily="18" typeface="Times New Roman"/>
                <a:cs charset="0" panose="02020603050405020304" pitchFamily="18" typeface="Times New Roman"/>
              </a:rPr>
              <a:t>III </a:t>
            </a:r>
            <a:r>
              <a:rPr altLang="ko-KR" dirty="0" lang="mn-MN" sz="1500">
                <a:latin charset="0" panose="02020603050405020304" pitchFamily="18" typeface="Times New Roman"/>
                <a:cs charset="0" panose="02020603050405020304" pitchFamily="18" typeface="Times New Roman"/>
              </a:rPr>
              <a:t>тундаа хамрагдсан 129 ажилтан байна</a:t>
            </a:r>
            <a:r>
              <a:rPr altLang="ko-KR" dirty="0" lang="mn-MN" sz="1500">
                <a:solidFill>
                  <a:schemeClr val="bg1"/>
                </a:solidFill>
                <a:latin charset="0" pitchFamily="34" typeface="Arial"/>
                <a:cs charset="0" pitchFamily="34" typeface="Arial"/>
              </a:rPr>
              <a:t>.</a:t>
            </a:r>
          </a:p>
        </p:txBody>
      </p:sp>
      <p:sp>
        <p:nvSpPr>
          <p:cNvPr id="28" name="TextBox 27">
            <a:extLst>
              <a:ext uri="{FF2B5EF4-FFF2-40B4-BE49-F238E27FC236}">
                <a16:creationId xmlns:a16="http://schemas.microsoft.com/office/drawing/2014/main" xmlns="" id="{7E4C5D03-9123-4B45-B751-0AD439AC6E8D}"/>
              </a:ext>
            </a:extLst>
          </p:cNvPr>
          <p:cNvSpPr txBox="1"/>
          <p:nvPr/>
        </p:nvSpPr>
        <p:spPr>
          <a:xfrm>
            <a:off x="584860" y="1302192"/>
            <a:ext cx="2955509" cy="1692771"/>
          </a:xfrm>
          <a:prstGeom prst="rect">
            <a:avLst/>
          </a:prstGeom>
          <a:noFill/>
        </p:spPr>
        <p:txBody>
          <a:bodyPr bIns="45718" lIns="91370" rIns="91370" rtlCol="0" tIns="45718" wrap="square">
            <a:spAutoFit/>
          </a:bodyPr>
          <a:lstStyle/>
          <a:p>
            <a:pPr algn="just"/>
            <a:r>
              <a:rPr altLang="ko-KR" dirty="0" lang="en-US" sz="2800">
                <a:solidFill>
                  <a:schemeClr val="bg1"/>
                </a:solidFill>
                <a:latin charset="0" panose="02020603050405020304" pitchFamily="18" typeface="Times New Roman"/>
                <a:cs charset="0" panose="02020603050405020304" pitchFamily="18" typeface="Times New Roman"/>
              </a:rPr>
              <a:t> </a:t>
            </a:r>
            <a:r>
              <a:rPr altLang="ko-KR" dirty="0" lang="mn-MN" sz="2800">
                <a:solidFill>
                  <a:schemeClr val="bg1"/>
                </a:solidFill>
                <a:latin charset="0" panose="02020603050405020304" pitchFamily="18" typeface="Times New Roman"/>
                <a:cs charset="0" panose="02020603050405020304" pitchFamily="18" typeface="Times New Roman"/>
              </a:rPr>
              <a:t>	</a:t>
            </a:r>
            <a:r>
              <a:rPr altLang="ko-KR" dirty="0" lang="mn-MN" sz="1600">
                <a:solidFill>
                  <a:schemeClr val="bg1"/>
                </a:solidFill>
                <a:latin charset="0" panose="02020603050405020304" pitchFamily="18" typeface="Times New Roman"/>
                <a:cs charset="0" panose="02020603050405020304" pitchFamily="18" typeface="Times New Roman"/>
              </a:rPr>
              <a:t>2021 оны 04 сарын 29-ны өдөр нийт ажилчдадаа нэгдсэн журмаар Ковид-19 цар тахлын эсрэг вакцины </a:t>
            </a:r>
            <a:r>
              <a:rPr altLang="ko-KR" dirty="0" lang="en-US" sz="1600">
                <a:solidFill>
                  <a:schemeClr val="bg1"/>
                </a:solidFill>
                <a:latin charset="0" panose="02020603050405020304" pitchFamily="18" typeface="Times New Roman"/>
                <a:cs charset="0" panose="02020603050405020304" pitchFamily="18" typeface="Times New Roman"/>
              </a:rPr>
              <a:t>II-</a:t>
            </a:r>
            <a:r>
              <a:rPr altLang="ko-KR" dirty="0" lang="mn-MN" sz="1600">
                <a:solidFill>
                  <a:schemeClr val="bg1"/>
                </a:solidFill>
                <a:latin charset="0" panose="02020603050405020304" pitchFamily="18" typeface="Times New Roman"/>
                <a:cs charset="0" panose="02020603050405020304" pitchFamily="18" typeface="Times New Roman"/>
              </a:rPr>
              <a:t> </a:t>
            </a:r>
            <a:r>
              <a:rPr altLang="ko-KR" dirty="0" lang="mn-MN" sz="1600">
                <a:solidFill>
                  <a:schemeClr val="bg1"/>
                </a:solidFill>
                <a:latin charset="0" panose="02020603050405020304" pitchFamily="18" typeface="Times New Roman"/>
                <a:cs charset="0" panose="02020603050405020304" pitchFamily="18" typeface="Times New Roman"/>
              </a:rPr>
              <a:t>р тунд хамрууллаа</a:t>
            </a:r>
            <a:r>
              <a:rPr altLang="ko-KR" dirty="0" lang="mn-MN" sz="2800">
                <a:solidFill>
                  <a:schemeClr val="bg1"/>
                </a:solidFill>
                <a:latin charset="0" panose="02020603050405020304" pitchFamily="18" typeface="Times New Roman"/>
                <a:cs charset="0" panose="02020603050405020304" pitchFamily="18" typeface="Times New Roman"/>
              </a:rPr>
              <a:t>.</a:t>
            </a:r>
            <a:endParaRPr altLang="ko-KR" dirty="0" lang="en-US" sz="2800">
              <a:solidFill>
                <a:schemeClr val="bg1"/>
              </a:solidFill>
              <a:latin charset="0" panose="02020603050405020304" pitchFamily="18" typeface="Times New Roman"/>
              <a:cs charset="0" panose="02020603050405020304" pitchFamily="18" typeface="Times New Roman"/>
            </a:endParaRPr>
          </a:p>
        </p:txBody>
      </p:sp>
      <p:sp>
        <p:nvSpPr>
          <p:cNvPr id="82" name="Chord 32">
            <a:extLst>
              <a:ext uri="{FF2B5EF4-FFF2-40B4-BE49-F238E27FC236}">
                <a16:creationId xmlns:a16="http://schemas.microsoft.com/office/drawing/2014/main" xmlns="" id="{3D1BBD17-EB21-4265-8BCB-65380AD568C6}"/>
              </a:ext>
            </a:extLst>
          </p:cNvPr>
          <p:cNvSpPr/>
          <p:nvPr/>
        </p:nvSpPr>
        <p:spPr>
          <a:xfrm>
            <a:off x="2757336" y="5941036"/>
            <a:ext cx="844883" cy="545381"/>
          </a:xfrm>
          <a:custGeom>
            <a:avLst/>
            <a:gdLst/>
            <a:ahLst/>
            <a:cxnLst/>
            <a:rect b="b" l="l" r="r" t="t"/>
            <a:pathLst>
              <a:path h="3211580" w="324000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370" rIns="91370" rtlCol="0" tIns="45718"/>
          <a:lstStyle/>
          <a:p>
            <a:pPr algn="ctr"/>
            <a:endParaRPr altLang="en-US" lang="ko-KR"/>
          </a:p>
        </p:txBody>
      </p:sp>
      <p:sp>
        <p:nvSpPr>
          <p:cNvPr id="83" name="Rounded Rectangle 7">
            <a:extLst>
              <a:ext uri="{FF2B5EF4-FFF2-40B4-BE49-F238E27FC236}">
                <a16:creationId xmlns:a16="http://schemas.microsoft.com/office/drawing/2014/main" xmlns="" id="{EC656316-B78D-4EC1-9C72-547CA566FED0}"/>
              </a:ext>
            </a:extLst>
          </p:cNvPr>
          <p:cNvSpPr>
            <a:spLocks noChangeAspect="1"/>
          </p:cNvSpPr>
          <p:nvPr/>
        </p:nvSpPr>
        <p:spPr>
          <a:xfrm flipH="1" rot="18924894">
            <a:off x="133539" y="3362771"/>
            <a:ext cx="104520" cy="596724"/>
          </a:xfrm>
          <a:custGeom>
            <a:avLst/>
            <a:gdLst/>
            <a:ahLst/>
            <a:cxnLst/>
            <a:rect b="b" l="l" r="r" t="t"/>
            <a:pathLst>
              <a:path h="4228323" w="1081111">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370" numCol="1" rIns="91370" rot="0" rtlCol="0" spcCol="0" spcFirstLastPara="0" tIns="45718" vert="horz" vertOverflow="overflow" wrap="square">
            <a:prstTxWarp prst="textNoShape">
              <a:avLst/>
            </a:prstTxWarp>
            <a:noAutofit/>
          </a:bodyPr>
          <a:lstStyle/>
          <a:p>
            <a:pPr algn="ctr"/>
            <a:endParaRPr altLang="en-US" lang="ko-KR"/>
          </a:p>
        </p:txBody>
      </p:sp>
      <p:sp>
        <p:nvSpPr>
          <p:cNvPr id="84" name="Rounded Rectangle 7">
            <a:extLst>
              <a:ext uri="{FF2B5EF4-FFF2-40B4-BE49-F238E27FC236}">
                <a16:creationId xmlns:a16="http://schemas.microsoft.com/office/drawing/2014/main" xmlns="" id="{EC656316-B78D-4EC1-9C72-547CA566FED0}"/>
              </a:ext>
            </a:extLst>
          </p:cNvPr>
          <p:cNvSpPr>
            <a:spLocks noChangeAspect="1"/>
          </p:cNvSpPr>
          <p:nvPr/>
        </p:nvSpPr>
        <p:spPr>
          <a:xfrm flipH="1" rot="18924894">
            <a:off x="285939" y="3515171"/>
            <a:ext cx="104520" cy="596724"/>
          </a:xfrm>
          <a:custGeom>
            <a:avLst/>
            <a:gdLst/>
            <a:ahLst/>
            <a:cxnLst/>
            <a:rect b="b" l="l" r="r" t="t"/>
            <a:pathLst>
              <a:path h="4228323" w="1081111">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370" numCol="1" rIns="91370" rot="0" rtlCol="0" spcCol="0" spcFirstLastPara="0" tIns="45718" vert="horz" vertOverflow="overflow" wrap="square">
            <a:prstTxWarp prst="textNoShape">
              <a:avLst/>
            </a:prstTxWarp>
            <a:noAutofit/>
          </a:bodyPr>
          <a:lstStyle/>
          <a:p>
            <a:pPr algn="ctr"/>
            <a:endParaRPr altLang="en-US" lang="ko-KR"/>
          </a:p>
        </p:txBody>
      </p:sp>
      <p:sp>
        <p:nvSpPr>
          <p:cNvPr id="85" name="Rounded Rectangle 7">
            <a:extLst>
              <a:ext uri="{FF2B5EF4-FFF2-40B4-BE49-F238E27FC236}">
                <a16:creationId xmlns:a16="http://schemas.microsoft.com/office/drawing/2014/main" xmlns="" id="{EC656316-B78D-4EC1-9C72-547CA566FED0}"/>
              </a:ext>
            </a:extLst>
          </p:cNvPr>
          <p:cNvSpPr>
            <a:spLocks noChangeAspect="1"/>
          </p:cNvSpPr>
          <p:nvPr/>
        </p:nvSpPr>
        <p:spPr>
          <a:xfrm flipH="1" rot="18924894">
            <a:off x="4114233" y="3463605"/>
            <a:ext cx="268377" cy="820195"/>
          </a:xfrm>
          <a:custGeom>
            <a:avLst/>
            <a:gdLst/>
            <a:ahLst/>
            <a:cxnLst/>
            <a:rect b="b" l="l" r="r" t="t"/>
            <a:pathLst>
              <a:path h="4228323" w="1081111">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370" numCol="1" rIns="91370" rot="0" rtlCol="0" spcCol="0" spcFirstLastPara="0" tIns="45718" vert="horz" vertOverflow="overflow" wrap="square">
            <a:prstTxWarp prst="textNoShape">
              <a:avLst/>
            </a:prstTxWarp>
            <a:noAutofit/>
          </a:bodyPr>
          <a:lstStyle/>
          <a:p>
            <a:pPr algn="ctr"/>
            <a:endParaRPr altLang="en-US" lang="ko-KR"/>
          </a:p>
        </p:txBody>
      </p:sp>
      <p:sp>
        <p:nvSpPr>
          <p:cNvPr id="86" name="Freeform 32">
            <a:extLst>
              <a:ext uri="{FF2B5EF4-FFF2-40B4-BE49-F238E27FC236}">
                <a16:creationId xmlns:a16="http://schemas.microsoft.com/office/drawing/2014/main" xmlns="" id="{9C5A04AA-A50B-457A-A783-D941E78BCCDF}"/>
              </a:ext>
            </a:extLst>
          </p:cNvPr>
          <p:cNvSpPr/>
          <p:nvPr/>
        </p:nvSpPr>
        <p:spPr>
          <a:xfrm>
            <a:off x="5327763" y="2051351"/>
            <a:ext cx="1242996" cy="862656"/>
          </a:xfrm>
          <a:custGeom>
            <a:avLst/>
            <a:gdLst/>
            <a:ahLst/>
            <a:cxnLst/>
            <a:rect b="b" l="l" r="r" t="t"/>
            <a:pathLst>
              <a:path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370" numCol="1" rIns="91370" rot="0" rtlCol="0" spcCol="0" spcFirstLastPara="0" tIns="45718" vert="horz" vertOverflow="overflow" wrap="square">
            <a:prstTxWarp prst="textNoShape">
              <a:avLst/>
            </a:prstTxWarp>
            <a:noAutofit/>
          </a:bodyPr>
          <a:lstStyle/>
          <a:p>
            <a:pPr algn="ctr"/>
            <a:endParaRPr altLang="en-US" lang="ko-KR"/>
          </a:p>
        </p:txBody>
      </p:sp>
      <p:sp>
        <p:nvSpPr>
          <p:cNvPr id="87" name="Rounded Rectangle 25">
            <a:extLst>
              <a:ext uri="{FF2B5EF4-FFF2-40B4-BE49-F238E27FC236}">
                <a16:creationId xmlns:a16="http://schemas.microsoft.com/office/drawing/2014/main" xmlns="" id="{A53FDB1A-403D-4EBD-8EB6-3E1911FAEEC5}"/>
              </a:ext>
            </a:extLst>
          </p:cNvPr>
          <p:cNvSpPr/>
          <p:nvPr/>
        </p:nvSpPr>
        <p:spPr>
          <a:xfrm>
            <a:off x="6041195" y="3460724"/>
            <a:ext cx="746956" cy="544951"/>
          </a:xfrm>
          <a:custGeom>
            <a:avLst/>
            <a:gdLst/>
            <a:ahLst/>
            <a:cxnLst/>
            <a:rect b="b" l="l" r="r" t="t"/>
            <a:pathLst>
              <a:path h="2730652" w="324000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370" rIns="91370" rtlCol="0" tIns="45718"/>
          <a:lstStyle/>
          <a:p>
            <a:pPr algn="ctr"/>
            <a:endParaRPr altLang="en-US" lang="ko-KR"/>
          </a:p>
        </p:txBody>
      </p:sp>
      <p:pic>
        <p:nvPicPr>
          <p:cNvPr descr="C:\Users\user\Desktop\Хажаа зураг\Лого.PNG" id="24" name="Picture 23"/>
          <p:cNvPicPr/>
          <p:nvPr/>
        </p:nvPicPr>
        <p:blipFill rotWithShape="1">
          <a:blip cstate="print" r:embed="rId2">
            <a:extLst>
              <a:ext uri="{BEBA8EAE-BF5A-486C-A8C5-ECC9F3942E4B}">
                <a14:imgProps xmlns:a14="http://schemas.microsoft.com/office/drawing/2010/main">
                  <a14:imgLayer r:embed="rId3">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97262" y="72494"/>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0815772"/>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41D7A1-F609-4F12-9ECD-2AC5B06252F0}"/>
              </a:ext>
            </a:extLst>
          </p:cNvPr>
          <p:cNvSpPr>
            <a:spLocks noGrp="1"/>
          </p:cNvSpPr>
          <p:nvPr>
            <p:ph idx="11" sz="quarter" type="body"/>
          </p:nvPr>
        </p:nvSpPr>
        <p:spPr>
          <a:xfrm>
            <a:off x="97264" y="633928"/>
            <a:ext cx="11799463" cy="838239"/>
          </a:xfrm>
        </p:spPr>
        <p:txBody>
          <a:bodyPr/>
          <a:lstStyle/>
          <a:p>
            <a:r>
              <a:rPr dirty="0" lang="mn-MN" sz="4800">
                <a:latin charset="0" panose="02020603050405020304" pitchFamily="18" typeface="Times New Roman"/>
                <a:cs charset="0" panose="02020603050405020304" pitchFamily="18" typeface="Times New Roman"/>
              </a:rPr>
              <a:t>Ажилчдынхаа дархлааг дэмжив.</a:t>
            </a:r>
            <a:endParaRPr dirty="0" lang="en-US" sz="4800">
              <a:latin charset="0" panose="02020603050405020304" pitchFamily="18" typeface="Times New Roman"/>
              <a:cs charset="0" panose="02020603050405020304" pitchFamily="18" typeface="Times New Roman"/>
            </a:endParaRPr>
          </a:p>
        </p:txBody>
      </p:sp>
      <p:grpSp>
        <p:nvGrpSpPr>
          <p:cNvPr id="8" name="그룹 4">
            <a:extLst>
              <a:ext uri="{FF2B5EF4-FFF2-40B4-BE49-F238E27FC236}">
                <a16:creationId xmlns:a16="http://schemas.microsoft.com/office/drawing/2014/main" xmlns="" id="{528339BA-AA00-4787-B23E-D9F2104973E2}"/>
              </a:ext>
            </a:extLst>
          </p:cNvPr>
          <p:cNvGrpSpPr/>
          <p:nvPr/>
        </p:nvGrpSpPr>
        <p:grpSpPr>
          <a:xfrm>
            <a:off x="4066309" y="1651216"/>
            <a:ext cx="6836491" cy="4188227"/>
            <a:chOff x="4039150" y="3387191"/>
            <a:chExt cx="6836491" cy="1477563"/>
          </a:xfrm>
        </p:grpSpPr>
        <p:sp>
          <p:nvSpPr>
            <p:cNvPr id="9" name="TextBox 8">
              <a:extLst>
                <a:ext uri="{FF2B5EF4-FFF2-40B4-BE49-F238E27FC236}">
                  <a16:creationId xmlns:a16="http://schemas.microsoft.com/office/drawing/2014/main" xmlns="" id="{31E24196-8B6C-4ECD-9CE2-3C2B038AA447}"/>
                </a:ext>
              </a:extLst>
            </p:cNvPr>
            <p:cNvSpPr txBox="1"/>
            <p:nvPr/>
          </p:nvSpPr>
          <p:spPr>
            <a:xfrm>
              <a:off x="8643389" y="4750745"/>
              <a:ext cx="2232252" cy="114009"/>
            </a:xfrm>
            <a:prstGeom prst="rect">
              <a:avLst/>
            </a:prstGeom>
            <a:solidFill>
              <a:schemeClr val="accent3"/>
            </a:solidFill>
          </p:spPr>
          <p:txBody>
            <a:bodyPr anchor="ctr" rtlCol="0" wrap="square">
              <a:spAutoFit/>
            </a:bodyPr>
            <a:lstStyle/>
            <a:p>
              <a:r>
                <a:rPr altLang="ko-KR" b="1" dirty="0" lang="en-US" sz="1500">
                  <a:solidFill>
                    <a:schemeClr val="bg1"/>
                  </a:solidFill>
                  <a:cs charset="0" pitchFamily="34" typeface="Arial"/>
                </a:rPr>
                <a:t>Content  Here</a:t>
              </a:r>
              <a:endParaRPr altLang="en-US" b="1" dirty="0" lang="ko-KR" sz="1500">
                <a:solidFill>
                  <a:schemeClr val="bg1"/>
                </a:solidFill>
                <a:cs charset="0" pitchFamily="34" typeface="Arial"/>
              </a:endParaRPr>
            </a:p>
          </p:txBody>
        </p:sp>
        <p:sp>
          <p:nvSpPr>
            <p:cNvPr id="10" name="TextBox 9">
              <a:extLst>
                <a:ext uri="{FF2B5EF4-FFF2-40B4-BE49-F238E27FC236}">
                  <a16:creationId xmlns:a16="http://schemas.microsoft.com/office/drawing/2014/main" xmlns="" id="{2EB815BC-BE92-467D-A20C-0821F52087D3}"/>
                </a:ext>
              </a:extLst>
            </p:cNvPr>
            <p:cNvSpPr txBox="1"/>
            <p:nvPr/>
          </p:nvSpPr>
          <p:spPr>
            <a:xfrm>
              <a:off x="4039150" y="3387191"/>
              <a:ext cx="4059381" cy="1400688"/>
            </a:xfrm>
            <a:prstGeom prst="rect">
              <a:avLst/>
            </a:prstGeom>
            <a:noFill/>
          </p:spPr>
          <p:txBody>
            <a:bodyPr rtlCol="0" wrap="square">
              <a:spAutoFit/>
            </a:bodyPr>
            <a:lstStyle/>
            <a:p>
              <a:pPr algn="ctr"/>
              <a:r>
                <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rPr>
                <a:t>2021 онд Шинэ халдварт өвчин дэгдсэн хүнд цаг үед манай компани ажилтан албан хаагчдынхаа дархлааг дэмжих зорилгоор дархлаажуулалтын багцыг нийт ажилчдадаа тараалаа.</a:t>
              </a:r>
              <a:endParaRPr altLang="ko-KR" dirty="0" lang="en-US" sz="2800">
                <a:solidFill>
                  <a:schemeClr val="tx1">
                    <a:lumMod val="75000"/>
                    <a:lumOff val="25000"/>
                  </a:schemeClr>
                </a:solidFill>
                <a:latin charset="0" panose="02020603050405020304" pitchFamily="18" typeface="Times New Roman"/>
                <a:cs charset="0" panose="02020603050405020304" pitchFamily="18" typeface="Times New Roman"/>
              </a:endParaRPr>
            </a:p>
          </p:txBody>
        </p:sp>
      </p:grpSp>
      <p:pic>
        <p:nvPicPr>
          <p:cNvPr descr="Зургийн тодорхойлолт алга байна." id="1026" name="Picture 2"/>
          <p:cNvPicPr>
            <a:picLocks noChangeArrowheads="1" noChangeAspect="1" noGrp="1"/>
          </p:cNvPicPr>
          <p:nvPr>
            <p:ph idx="14" type="pic"/>
          </p:nvPr>
        </p:nvPicPr>
        <p:blipFill>
          <a:blip cstate="print" r:embed="rId2">
            <a:extLst>
              <a:ext uri="{28A0092B-C50C-407E-A947-70E740481C1C}">
                <a14:useLocalDpi xmlns:a14="http://schemas.microsoft.com/office/drawing/2010/main" val="0"/>
              </a:ext>
            </a:extLst>
          </a:blip>
          <a:srcRect b="22"/>
          <a:stretch>
            <a:fillRect/>
          </a:stretch>
        </p:blipFill>
        <p:spPr bwMode="auto">
          <a:xfrm>
            <a:off x="573927" y="1750659"/>
            <a:ext cx="3205985" cy="3649785"/>
          </a:xfrm>
          <a:prstGeom prst="rect">
            <a:avLst/>
          </a:prstGeom>
          <a:noFill/>
          <a:extLst>
            <a:ext uri="{909E8E84-426E-40DD-AFC4-6F175D3DCCD1}">
              <a14:hiddenFill xmlns:a14="http://schemas.microsoft.com/office/drawing/2010/main">
                <a:solidFill>
                  <a:srgbClr val="FFFFFF"/>
                </a:solidFill>
              </a14:hiddenFill>
            </a:ext>
          </a:extLst>
        </p:spPr>
      </p:pic>
      <p:pic>
        <p:nvPicPr>
          <p:cNvPr descr="цэцэг болон дотор гэх мэтийн зураг байж болно" id="1028" name="Picture 4"/>
          <p:cNvPicPr>
            <a:picLocks noChangeArrowheads="1" noChangeAspect="1" noGrp="1"/>
          </p:cNvPicPr>
          <p:nvPr>
            <p:ph idx="15" type="pic"/>
          </p:nvPr>
        </p:nvPicPr>
        <p:blipFill>
          <a:blip cstate="print" r:embed="rId3">
            <a:extLst>
              <a:ext uri="{28A0092B-C50C-407E-A947-70E740481C1C}">
                <a14:useLocalDpi xmlns:a14="http://schemas.microsoft.com/office/drawing/2010/main" val="0"/>
              </a:ext>
            </a:extLst>
          </a:blip>
          <a:srcRect r="-16"/>
          <a:stretch>
            <a:fillRect/>
          </a:stretch>
        </p:blipFill>
        <p:spPr bwMode="auto">
          <a:xfrm>
            <a:off x="8354647" y="1736700"/>
            <a:ext cx="3337168" cy="37991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31E24196-8B6C-4ECD-9CE2-3C2B038AA447}"/>
              </a:ext>
            </a:extLst>
          </p:cNvPr>
          <p:cNvSpPr txBox="1"/>
          <p:nvPr/>
        </p:nvSpPr>
        <p:spPr>
          <a:xfrm>
            <a:off x="4994003" y="6187113"/>
            <a:ext cx="2232252" cy="338555"/>
          </a:xfrm>
          <a:prstGeom prst="rect">
            <a:avLst/>
          </a:prstGeom>
          <a:solidFill>
            <a:schemeClr val="accent3"/>
          </a:solidFill>
        </p:spPr>
        <p:txBody>
          <a:bodyPr anchor="ctr" bIns="45718" lIns="91370" rIns="91370" rtlCol="0" tIns="45718" wrap="square">
            <a:spAutoFit/>
          </a:bodyPr>
          <a:lstStyle/>
          <a:p>
            <a:pPr algn="ctr"/>
            <a:r>
              <a:rPr altLang="ko-KR" b="1" dirty="0" lang="mn-MN" sz="1600">
                <a:solidFill>
                  <a:schemeClr val="bg1"/>
                </a:solidFill>
                <a:latin charset="0" panose="02020603050405020304" pitchFamily="18" typeface="Times New Roman"/>
                <a:cs charset="0" panose="02020603050405020304" pitchFamily="18" typeface="Times New Roman"/>
              </a:rPr>
              <a:t>2021.09.22</a:t>
            </a:r>
            <a:endParaRPr altLang="en-US" b="1" dirty="0" lang="ko-KR" sz="1600">
              <a:solidFill>
                <a:schemeClr val="bg1"/>
              </a:solidFill>
              <a:latin charset="0" panose="02020603050405020304" pitchFamily="18" typeface="Times New Roman"/>
              <a:cs charset="0" panose="02020603050405020304" pitchFamily="18" typeface="Times New Roman"/>
            </a:endParaRPr>
          </a:p>
        </p:txBody>
      </p:sp>
      <p:pic>
        <p:nvPicPr>
          <p:cNvPr descr="C:\Users\user\Desktop\Хажаа зураг\Лого.PNG" id="12" name="Picture 11"/>
          <p:cNvPicPr/>
          <p:nvPr/>
        </p:nvPicPr>
        <p:blipFill rotWithShape="1">
          <a:blip cstate="print" r:embed="rId4">
            <a:extLst>
              <a:ext uri="{BEBA8EAE-BF5A-486C-A8C5-ECC9F3942E4B}">
                <a14:imgProps xmlns:a14="http://schemas.microsoft.com/office/drawing/2010/main">
                  <a14:imgLayer r:embed="rId5">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97262" y="72494"/>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2946655"/>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Picture Placeholder 1"/>
          <p:cNvSpPr>
            <a:spLocks noGrp="1"/>
          </p:cNvSpPr>
          <p:nvPr>
            <p:ph idx="14" type="pic"/>
          </p:nvPr>
        </p:nvSpPr>
        <p:spPr/>
      </p:sp>
      <p:sp>
        <p:nvSpPr>
          <p:cNvPr id="4" name="Text Placeholder 3"/>
          <p:cNvSpPr>
            <a:spLocks noGrp="1"/>
          </p:cNvSpPr>
          <p:nvPr>
            <p:ph idx="11" sz="quarter" type="body"/>
          </p:nvPr>
        </p:nvSpPr>
        <p:spPr/>
        <p:txBody>
          <a:bodyPr/>
          <a:lstStyle/>
          <a:p>
            <a:r>
              <a:rPr b="1" dirty="0" lang="mn-MN" sz="3600">
                <a:latin charset="0" panose="02020603050405020304" pitchFamily="18" typeface="Times New Roman"/>
                <a:cs charset="0" panose="02020603050405020304" pitchFamily="18" typeface="Times New Roman"/>
              </a:rPr>
              <a:t>Манай компани нийгмийн хариуцлагын хүрээнд эрүүл мэндийн салбарт хандив өргөлөө</a:t>
            </a:r>
            <a:r>
              <a:rPr dirty="0" lang="mn-MN" smtClean="0"/>
              <a:t>.</a:t>
            </a:r>
            <a:endParaRPr dirty="0" lang="en-US"/>
          </a:p>
        </p:txBody>
      </p:sp>
      <p:sp>
        <p:nvSpPr>
          <p:cNvPr id="5" name="Rectangle 4"/>
          <p:cNvSpPr/>
          <p:nvPr/>
        </p:nvSpPr>
        <p:spPr>
          <a:xfrm>
            <a:off x="3990109" y="1469315"/>
            <a:ext cx="4114800" cy="4832092"/>
          </a:xfrm>
          <a:prstGeom prst="rect">
            <a:avLst/>
          </a:prstGeom>
        </p:spPr>
        <p:txBody>
          <a:bodyPr bIns="45718" lIns="91370" rIns="91370" tIns="45718" wrap="square">
            <a:spAutoFit/>
          </a:bodyPr>
          <a:lstStyle/>
          <a:p>
            <a:pPr algn="ctr"/>
            <a:r>
              <a:rPr dirty="0" lang="mn-MN" sz="2800">
                <a:latin charset="0" panose="02020603050405020304" pitchFamily="18" typeface="Times New Roman"/>
                <a:cs charset="0" panose="02020603050405020304" pitchFamily="18" typeface="Times New Roman"/>
              </a:rPr>
              <a:t>Манай компанийн зүгээс ХУД-ийн Эрүүл мэндийн нэгдэл болон ЭХЭМҮТ-ийн Эх барих эмэгтэйчүүдийн эмнэлгийн эрчимт эмчилгээний тасагт бүтээгдэхүүний дээжис болон тус бүр 5,000,000 төгрөгийн хандив өргөлөө.</a:t>
            </a:r>
            <a:endParaRPr dirty="0" lang="en-US" sz="2800">
              <a:latin charset="0" panose="02020603050405020304" pitchFamily="18" typeface="Times New Roman"/>
              <a:cs charset="0" panose="02020603050405020304" pitchFamily="18" typeface="Times New Roman"/>
            </a:endParaRPr>
          </a:p>
        </p:txBody>
      </p:sp>
      <p:pic>
        <p:nvPicPr>
          <p:cNvPr descr="5 хүн, зогсож буй хүмүүс болон дотор гэх мэтийн зураг байж болно" id="2050"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296" y="1830860"/>
            <a:ext cx="3274647" cy="3727951"/>
          </a:xfrm>
          <a:prstGeom prst="rect">
            <a:avLst/>
          </a:prstGeom>
          <a:noFill/>
          <a:extLst>
            <a:ext uri="{909E8E84-426E-40DD-AFC4-6F175D3DCCD1}">
              <a14:hiddenFill xmlns:a14="http://schemas.microsoft.com/office/drawing/2010/main">
                <a:solidFill>
                  <a:srgbClr val="FFFFFF"/>
                </a:solidFill>
              </a14:hiddenFill>
            </a:ext>
          </a:extLst>
        </p:spPr>
      </p:pic>
      <p:pic>
        <p:nvPicPr>
          <p:cNvPr descr="5 хүн болон зогсож буй хүмүүс гэх мэтийн зураг байж болно" id="2052" name="Picture 4"/>
          <p:cNvPicPr>
            <a:picLocks noChangeArrowheads="1" noChangeAspect="1" noGrp="1"/>
          </p:cNvPicPr>
          <p:nvPr>
            <p:ph idx="15" type="pic"/>
          </p:nvPr>
        </p:nvPicPr>
        <p:blipFill>
          <a:blip r:embed="rId3">
            <a:extLst>
              <a:ext uri="{28A0092B-C50C-407E-A947-70E740481C1C}">
                <a14:useLocalDpi xmlns:a14="http://schemas.microsoft.com/office/drawing/2010/main" val="0"/>
              </a:ext>
            </a:extLst>
          </a:blip>
          <a:srcRect r="-28"/>
          <a:stretch>
            <a:fillRect/>
          </a:stretch>
        </p:blipFill>
        <p:spPr bwMode="auto">
          <a:xfrm>
            <a:off x="8424213" y="1854304"/>
            <a:ext cx="3197311" cy="3639911"/>
          </a:xfrm>
          <a:prstGeom prst="rect">
            <a:avLst/>
          </a:prstGeom>
          <a:noFill/>
          <a:extLst>
            <a:ext uri="{909E8E84-426E-40DD-AFC4-6F175D3DCCD1}">
              <a14:hiddenFill xmlns:a14="http://schemas.microsoft.com/office/drawing/2010/main">
                <a:solidFill>
                  <a:srgbClr val="FFFFFF"/>
                </a:solidFill>
              </a14:hiddenFill>
            </a:ext>
          </a:extLst>
        </p:spPr>
      </p:pic>
      <p:pic>
        <p:nvPicPr>
          <p:cNvPr descr="C:\Users\user\Desktop\Хажаа зураг\Лого.PNG" id="8" name="Picture 7"/>
          <p:cNvPicPr/>
          <p:nvPr/>
        </p:nvPicPr>
        <p:blipFill rotWithShape="1">
          <a:blip cstate="print" r:embed="rId4">
            <a:extLst>
              <a:ext uri="{BEBA8EAE-BF5A-486C-A8C5-ECC9F3942E4B}">
                <a14:imgProps xmlns:a14="http://schemas.microsoft.com/office/drawing/2010/main">
                  <a14:imgLayer r:embed="rId5">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97262" y="72494"/>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9990847"/>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r>
              <a:rPr dirty="0" lang="mn-MN" smtClean="0">
                <a:latin charset="0" panose="02020603050405020304" pitchFamily="18" typeface="Times New Roman"/>
                <a:cs charset="0" panose="02020603050405020304" pitchFamily="18" typeface="Times New Roman"/>
              </a:rPr>
              <a:t>Ахмад ажилчдын хүлээн авалт</a:t>
            </a:r>
            <a:endParaRPr dirty="0" lang="en-US">
              <a:latin charset="0" panose="02020603050405020304" pitchFamily="18" typeface="Times New Roman"/>
              <a:cs charset="0" panose="02020603050405020304" pitchFamily="18" typeface="Times New Roman"/>
            </a:endParaRPr>
          </a:p>
        </p:txBody>
      </p:sp>
      <p:sp>
        <p:nvSpPr>
          <p:cNvPr id="38" name="TextBox 37">
            <a:extLst>
              <a:ext uri="{FF2B5EF4-FFF2-40B4-BE49-F238E27FC236}">
                <a16:creationId xmlns:a16="http://schemas.microsoft.com/office/drawing/2014/main" xmlns="" id="{251C86C1-E611-4DC4-AFB7-31D38219DFF9}"/>
              </a:ext>
            </a:extLst>
          </p:cNvPr>
          <p:cNvSpPr txBox="1"/>
          <p:nvPr/>
        </p:nvSpPr>
        <p:spPr>
          <a:xfrm>
            <a:off x="5016548" y="6303035"/>
            <a:ext cx="2180415" cy="333524"/>
          </a:xfrm>
          <a:prstGeom prst="rect">
            <a:avLst/>
          </a:prstGeom>
          <a:noFill/>
          <a:ln>
            <a:solidFill>
              <a:srgbClr val="FFFF00"/>
            </a:solidFill>
          </a:ln>
        </p:spPr>
        <p:txBody>
          <a:bodyPr anchor="ctr" bIns="45718" lIns="0" rIns="91370" tIns="45718"/>
          <a:lstStyle>
            <a:lvl1pPr indent="0">
              <a:spcBef>
                <a:spcPct val="20000"/>
              </a:spcBef>
              <a:buFontTx/>
              <a:buNone/>
              <a:defRPr b="1" baseline="0" sz="2400">
                <a:solidFill>
                  <a:schemeClr val="bg1"/>
                </a:solidFill>
              </a:defRPr>
            </a:lvl1pPr>
            <a:lvl2pPr indent="-285750" marL="742950">
              <a:spcBef>
                <a:spcPct val="20000"/>
              </a:spcBef>
              <a:buFont charset="0" pitchFamily="34" typeface="Arial"/>
              <a:buChar char="–"/>
              <a:defRPr sz="2800"/>
            </a:lvl2pPr>
            <a:lvl3pPr indent="-228600" marL="1143000">
              <a:spcBef>
                <a:spcPct val="20000"/>
              </a:spcBef>
              <a:buFont charset="0" pitchFamily="34" typeface="Arial"/>
              <a:buChar char="•"/>
              <a:defRPr sz="2400"/>
            </a:lvl3pPr>
            <a:lvl4pPr indent="-228600" marL="1600200">
              <a:spcBef>
                <a:spcPct val="20000"/>
              </a:spcBef>
              <a:buFont charset="0" pitchFamily="34" typeface="Arial"/>
              <a:buChar char="–"/>
              <a:defRPr sz="2000"/>
            </a:lvl4pPr>
            <a:lvl5pPr indent="-228600" marL="2057400">
              <a:spcBef>
                <a:spcPct val="20000"/>
              </a:spcBef>
              <a:buFont charset="0" pitchFamily="34" typeface="Arial"/>
              <a:buChar char="»"/>
              <a:defRPr sz="2000"/>
            </a:lvl5pPr>
            <a:lvl6pPr indent="-228600" marL="2514600">
              <a:spcBef>
                <a:spcPct val="20000"/>
              </a:spcBef>
              <a:buFont charset="0" pitchFamily="34" typeface="Arial"/>
              <a:buChar char="•"/>
              <a:defRPr sz="2000"/>
            </a:lvl6pPr>
            <a:lvl7pPr indent="-228600" marL="2971800">
              <a:spcBef>
                <a:spcPct val="20000"/>
              </a:spcBef>
              <a:buFont charset="0" pitchFamily="34" typeface="Arial"/>
              <a:buChar char="•"/>
              <a:defRPr sz="2000"/>
            </a:lvl7pPr>
            <a:lvl8pPr indent="-228600" marL="3429000">
              <a:spcBef>
                <a:spcPct val="20000"/>
              </a:spcBef>
              <a:buFont charset="0" pitchFamily="34" typeface="Arial"/>
              <a:buChar char="•"/>
              <a:defRPr sz="2000"/>
            </a:lvl8pPr>
            <a:lvl9pPr indent="-228600" marL="3886200">
              <a:spcBef>
                <a:spcPct val="20000"/>
              </a:spcBef>
              <a:buFont charset="0" pitchFamily="34" typeface="Arial"/>
              <a:buChar char="•"/>
              <a:defRPr sz="2000"/>
            </a:lvl9pPr>
          </a:lstStyle>
          <a:p>
            <a:pPr algn="ctr"/>
            <a:r>
              <a:rPr altLang="ko-KR" dirty="0" lang="mn-MN" sz="2800">
                <a:solidFill>
                  <a:schemeClr val="accent3"/>
                </a:solidFill>
                <a:latin charset="0" panose="02020603050405020304" pitchFamily="18" typeface="Times New Roman"/>
                <a:cs charset="0" panose="02020603050405020304" pitchFamily="18" typeface="Times New Roman"/>
              </a:rPr>
              <a:t>2021.11.16</a:t>
            </a:r>
            <a:endParaRPr altLang="ko-KR" dirty="0" lang="en-US" sz="2800">
              <a:solidFill>
                <a:schemeClr val="accent3"/>
              </a:solidFill>
              <a:latin charset="0" panose="02020603050405020304" pitchFamily="18" typeface="Times New Roman"/>
              <a:cs charset="0" panose="02020603050405020304" pitchFamily="18" typeface="Times New Roman"/>
            </a:endParaRPr>
          </a:p>
        </p:txBody>
      </p:sp>
      <p:sp>
        <p:nvSpPr>
          <p:cNvPr id="2" name="직사각형 1">
            <a:extLst>
              <a:ext uri="{FF2B5EF4-FFF2-40B4-BE49-F238E27FC236}">
                <a16:creationId xmlns:a16="http://schemas.microsoft.com/office/drawing/2014/main" xmlns="" id="{F276960D-D1B3-4EAD-AC92-3906DCF30D7A}"/>
              </a:ext>
            </a:extLst>
          </p:cNvPr>
          <p:cNvSpPr/>
          <p:nvPr/>
        </p:nvSpPr>
        <p:spPr>
          <a:xfrm>
            <a:off x="4156379" y="2128480"/>
            <a:ext cx="4013241" cy="3108543"/>
          </a:xfrm>
          <a:prstGeom prst="rect">
            <a:avLst/>
          </a:prstGeom>
        </p:spPr>
        <p:txBody>
          <a:bodyPr bIns="45718" lIns="91370" rIns="91370" tIns="45718" wrap="square">
            <a:spAutoFit/>
          </a:bodyPr>
          <a:lstStyle/>
          <a:p>
            <a:pPr algn="just"/>
            <a:r>
              <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rPr>
              <a:t>	Компанийн түүхт 80 жилийн ойд зориулан ахмадууддаа цайллага уулзалт хийж, хадаг мөнгөн аяга, 80.000 төгрөг, бүтээгдэхүүний дээжийг өргөн барьлаа.</a:t>
            </a:r>
            <a:endParaRPr altLang="ko-KR" dirty="0" lang="en-US" sz="2800">
              <a:solidFill>
                <a:schemeClr val="tx1">
                  <a:lumMod val="75000"/>
                  <a:lumOff val="25000"/>
                </a:schemeClr>
              </a:solidFill>
              <a:latin charset="0" panose="02020603050405020304" pitchFamily="18" typeface="Times New Roman"/>
              <a:cs charset="0" panose="02020603050405020304" pitchFamily="18" typeface="Times New Roman"/>
            </a:endParaRPr>
          </a:p>
        </p:txBody>
      </p:sp>
      <p:grpSp>
        <p:nvGrpSpPr>
          <p:cNvPr id="26" name="Group 25"/>
          <p:cNvGrpSpPr/>
          <p:nvPr/>
        </p:nvGrpSpPr>
        <p:grpSpPr>
          <a:xfrm>
            <a:off x="11683048" y="6689239"/>
            <a:ext cx="508952" cy="144016"/>
            <a:chOff x="683568" y="4653136"/>
            <a:chExt cx="508952" cy="144016"/>
          </a:xfrm>
        </p:grpSpPr>
        <p:sp>
          <p:nvSpPr>
            <p:cNvPr id="27" name="Rectangle 26"/>
            <p:cNvSpPr/>
            <p:nvPr userDrawn="1"/>
          </p:nvSpPr>
          <p:spPr>
            <a:xfrm>
              <a:off x="683568" y="4653136"/>
              <a:ext cx="144016"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28" name="Rectangle 27"/>
            <p:cNvSpPr/>
            <p:nvPr userDrawn="1"/>
          </p:nvSpPr>
          <p:spPr>
            <a:xfrm>
              <a:off x="866036" y="4653136"/>
              <a:ext cx="144016"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29" name="Rectangle 28"/>
            <p:cNvSpPr/>
            <p:nvPr userDrawn="1"/>
          </p:nvSpPr>
          <p:spPr>
            <a:xfrm>
              <a:off x="1048504" y="4653136"/>
              <a:ext cx="144016"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grpSp>
      <p:pic>
        <p:nvPicPr>
          <p:cNvPr descr="15 хүн болон зогсож буй хүмүүс гэх мэтийн зураг байж болно" id="2050" name="Picture 2"/>
          <p:cNvPicPr>
            <a:picLocks noChangeArrowheads="1" noChangeAspect="1" noGrp="1"/>
          </p:cNvPicPr>
          <p:nvPr>
            <p:ph idx="46" sz="quarter" type="pic"/>
          </p:nvPr>
        </p:nvPicPr>
        <p:blipFill>
          <a:blip r:embed="rId2">
            <a:extLst>
              <a:ext uri="{28A0092B-C50C-407E-A947-70E740481C1C}">
                <a14:useLocalDpi xmlns:a14="http://schemas.microsoft.com/office/drawing/2010/main" val="0"/>
              </a:ext>
            </a:extLst>
          </a:blip>
          <a:srcRect r="-2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descr="8 хүн, сууж буй хүмүүс, зогсож буй хүмүүс болон дотор гэх мэтийн зураг байж болно" id="2052" name="Picture 4"/>
          <p:cNvPicPr>
            <a:picLocks noChangeArrowheads="1" noChangeAspect="1" noGrp="1"/>
          </p:cNvPicPr>
          <p:nvPr>
            <p:ph idx="58" sz="quarter" type="pic"/>
          </p:nvPr>
        </p:nvPicPr>
        <p:blipFill>
          <a:blip r:embed="rId3">
            <a:extLst>
              <a:ext uri="{28A0092B-C50C-407E-A947-70E740481C1C}">
                <a14:useLocalDpi xmlns:a14="http://schemas.microsoft.com/office/drawing/2010/main" val="0"/>
              </a:ext>
            </a:extLst>
          </a:blip>
          <a:srcRect r="-29"/>
          <a:stretch>
            <a:fillRect/>
          </a:stretch>
        </p:blipFill>
        <p:spPr bwMode="auto">
          <a:xfrm>
            <a:off x="8169652" y="1502016"/>
            <a:ext cx="3300639" cy="4780173"/>
          </a:xfrm>
          <a:prstGeom prst="rect">
            <a:avLst/>
          </a:prstGeom>
          <a:noFill/>
          <a:extLst>
            <a:ext uri="{909E8E84-426E-40DD-AFC4-6F175D3DCCD1}">
              <a14:hiddenFill xmlns:a14="http://schemas.microsoft.com/office/drawing/2010/main">
                <a:solidFill>
                  <a:srgbClr val="FFFFFF"/>
                </a:solidFill>
              </a14:hiddenFill>
            </a:ext>
          </a:extLst>
        </p:spPr>
      </p:pic>
      <p:pic>
        <p:nvPicPr>
          <p:cNvPr descr="C:\Users\user\Desktop\Хажаа зураг\Лого.PNG" id="12" name="Picture 11"/>
          <p:cNvPicPr/>
          <p:nvPr/>
        </p:nvPicPr>
        <p:blipFill rotWithShape="1">
          <a:blip cstate="print" r:embed="rId4">
            <a:extLst>
              <a:ext uri="{BEBA8EAE-BF5A-486C-A8C5-ECC9F3942E4B}">
                <a14:imgProps xmlns:a14="http://schemas.microsoft.com/office/drawing/2010/main">
                  <a14:imgLayer r:embed="rId5">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97262" y="72494"/>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5098598"/>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2 хүн болон дотор гэх мэтийн зураг байж болно" id="3074" name="Picture 2"/>
          <p:cNvPicPr>
            <a:picLocks noChangeArrowheads="1" noChangeAspect="1" noGrp="1"/>
          </p:cNvPicPr>
          <p:nvPr>
            <p:ph idx="46" sz="quarter" type="pic"/>
          </p:nvPr>
        </p:nvPicPr>
        <p:blipFill>
          <a:blip r:embed="rId2">
            <a:extLst>
              <a:ext uri="{28A0092B-C50C-407E-A947-70E740481C1C}">
                <a14:useLocalDpi xmlns:a14="http://schemas.microsoft.com/office/drawing/2010/main" val="0"/>
              </a:ext>
            </a:extLst>
          </a:blip>
          <a:srcRect r="23"/>
          <a:stretch>
            <a:fillRect/>
          </a:stretch>
        </p:blipFill>
        <p:spPr bwMode="auto">
          <a:xfrm>
            <a:off x="679272" y="1286700"/>
            <a:ext cx="3300639" cy="4780173"/>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1">
            <a:extLst>
              <a:ext uri="{FF2B5EF4-FFF2-40B4-BE49-F238E27FC236}">
                <a16:creationId xmlns:a16="http://schemas.microsoft.com/office/drawing/2014/main" xmlns="" id="{F276960D-D1B3-4EAD-AC92-3906DCF30D7A}"/>
              </a:ext>
            </a:extLst>
          </p:cNvPr>
          <p:cNvSpPr/>
          <p:nvPr/>
        </p:nvSpPr>
        <p:spPr>
          <a:xfrm>
            <a:off x="4191000" y="1414629"/>
            <a:ext cx="3810000" cy="4524315"/>
          </a:xfrm>
          <a:prstGeom prst="rect">
            <a:avLst/>
          </a:prstGeom>
        </p:spPr>
        <p:txBody>
          <a:bodyPr bIns="45718" lIns="91370" rIns="91370" tIns="45718" wrap="square">
            <a:spAutoFit/>
          </a:bodyPr>
          <a:lstStyle/>
          <a:p>
            <a:pPr algn="ctr"/>
            <a:r>
              <a:rPr dirty="0" lang="mn-MN" sz="3200">
                <a:latin charset="0" panose="02020603050405020304" pitchFamily="18" typeface="Times New Roman"/>
                <a:cs charset="0" panose="02020603050405020304" pitchFamily="18" typeface="Times New Roman"/>
              </a:rPr>
              <a:t>Өдгөө </a:t>
            </a:r>
            <a:r>
              <a:rPr dirty="0" lang="mn-MN" sz="3200">
                <a:latin charset="0" panose="02020603050405020304" pitchFamily="18" typeface="Times New Roman"/>
                <a:cs charset="0" panose="02020603050405020304" pitchFamily="18" typeface="Times New Roman"/>
              </a:rPr>
              <a:t>80, 90 </a:t>
            </a:r>
            <a:r>
              <a:rPr dirty="0" lang="mn-MN" sz="3200">
                <a:latin charset="0" panose="02020603050405020304" pitchFamily="18" typeface="Times New Roman"/>
                <a:cs charset="0" panose="02020603050405020304" pitchFamily="18" typeface="Times New Roman"/>
              </a:rPr>
              <a:t>насыг </a:t>
            </a:r>
            <a:r>
              <a:rPr dirty="0" lang="mn-MN" sz="3200">
                <a:latin charset="0" panose="02020603050405020304" pitchFamily="18" typeface="Times New Roman"/>
                <a:cs charset="0" panose="02020603050405020304" pitchFamily="18" typeface="Times New Roman"/>
              </a:rPr>
              <a:t>золгоод буй </a:t>
            </a:r>
            <a:r>
              <a:rPr dirty="0" lang="mn-MN" sz="3200">
                <a:latin charset="0" panose="02020603050405020304" pitchFamily="18" typeface="Times New Roman"/>
                <a:cs charset="0" panose="02020603050405020304" pitchFamily="18" typeface="Times New Roman"/>
              </a:rPr>
              <a:t>буурлуудынхаа </a:t>
            </a:r>
            <a:r>
              <a:rPr dirty="0" lang="mn-MN" sz="3200">
                <a:latin charset="0" panose="02020603050405020304" pitchFamily="18" typeface="Times New Roman"/>
                <a:cs charset="0" panose="02020603050405020304" pitchFamily="18" typeface="Times New Roman"/>
              </a:rPr>
              <a:t>гэрээр нь очиж алд цэнхэр хадаг, мөнгөн аяга, бүтээгдэхүүний дээжис өргөн </a:t>
            </a:r>
            <a:r>
              <a:rPr dirty="0" lang="mn-MN" sz="3200">
                <a:latin charset="0" panose="02020603050405020304" pitchFamily="18" typeface="Times New Roman"/>
                <a:cs charset="0" panose="02020603050405020304" pitchFamily="18" typeface="Times New Roman"/>
              </a:rPr>
              <a:t>барьлаа.</a:t>
            </a:r>
            <a:endParaRPr altLang="ko-KR" dirty="0" lang="en-US" sz="4400">
              <a:solidFill>
                <a:schemeClr val="tx1">
                  <a:lumMod val="75000"/>
                  <a:lumOff val="25000"/>
                </a:schemeClr>
              </a:solidFill>
              <a:latin charset="0" panose="02020603050405020304" pitchFamily="18" typeface="Times New Roman"/>
              <a:cs charset="0" panose="02020603050405020304" pitchFamily="18" typeface="Times New Roman"/>
            </a:endParaRPr>
          </a:p>
        </p:txBody>
      </p:sp>
      <p:pic>
        <p:nvPicPr>
          <p:cNvPr descr="2 хүн болон сууж буй хүмүүс гэх мэтийн зураг байж болно" id="1026" name="Picture 2"/>
          <p:cNvPicPr>
            <a:picLocks noChangeArrowheads="1" noChangeAspect="1" noGrp="1"/>
          </p:cNvPicPr>
          <p:nvPr>
            <p:ph idx="58" sz="quarter" type="pic"/>
          </p:nvPr>
        </p:nvPicPr>
        <p:blipFill>
          <a:blip r:embed="rId3">
            <a:extLst>
              <a:ext uri="{28A0092B-C50C-407E-A947-70E740481C1C}">
                <a14:useLocalDpi xmlns:a14="http://schemas.microsoft.com/office/drawing/2010/main" val="0"/>
              </a:ext>
            </a:extLst>
          </a:blip>
          <a:srcRect r="2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descr="C:\Users\user\Desktop\Хажаа зураг\Лого.PNG" id="8" name="Picture 7"/>
          <p:cNvPicPr/>
          <p:nvPr/>
        </p:nvPicPr>
        <p:blipFill rotWithShape="1">
          <a:blip cstate="print" r:embed="rId4">
            <a:extLst>
              <a:ext uri="{BEBA8EAE-BF5A-486C-A8C5-ECC9F3942E4B}">
                <a14:imgProps xmlns:a14="http://schemas.microsoft.com/office/drawing/2010/main">
                  <a14:imgLayer r:embed="rId5">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97262" y="72494"/>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0897437"/>
      </p:ext>
    </p:extLst>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idx="4294967295" type="title"/>
          </p:nvPr>
        </p:nvSpPr>
        <p:spPr>
          <a:xfrm>
            <a:off x="2351584" y="34315"/>
            <a:ext cx="9840416" cy="1035373"/>
          </a:xfrm>
          <a:prstGeom prst="rect">
            <a:avLst/>
          </a:prstGeom>
        </p:spPr>
        <p:txBody>
          <a:bodyPr/>
          <a:lstStyle/>
          <a:p>
            <a:pPr algn="ctr"/>
            <a:r>
              <a:rPr altLang="ko-KR" dirty="0" lang="mn-MN" smtClean="0">
                <a:solidFill>
                  <a:schemeClr val="bg1"/>
                </a:solidFill>
                <a:latin charset="0" panose="02020603050405020304" pitchFamily="18" typeface="Times New Roman"/>
                <a:cs charset="0" panose="02020603050405020304" pitchFamily="18" typeface="Times New Roman"/>
              </a:rPr>
              <a:t>Хүндэтгэлийн арга хэмжээ</a:t>
            </a:r>
            <a:endParaRPr altLang="en-US" dirty="0" lang="ko-KR">
              <a:solidFill>
                <a:schemeClr val="bg1"/>
              </a:solidFill>
              <a:latin charset="0" panose="02020603050405020304" pitchFamily="18" typeface="Times New Roman"/>
              <a:cs charset="0" panose="02020603050405020304" pitchFamily="18" typeface="Times New Roman"/>
            </a:endParaRPr>
          </a:p>
        </p:txBody>
      </p:sp>
      <p:sp>
        <p:nvSpPr>
          <p:cNvPr id="7" name="Frame 6"/>
          <p:cNvSpPr/>
          <p:nvPr/>
        </p:nvSpPr>
        <p:spPr>
          <a:xfrm>
            <a:off x="3023567" y="1609969"/>
            <a:ext cx="7730417" cy="5044048"/>
          </a:xfrm>
          <a:prstGeom prst="frame">
            <a:avLst>
              <a:gd fmla="val 1855" name="adj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370" rIns="91370" rtlCol="0" tIns="45718"/>
          <a:lstStyle/>
          <a:p>
            <a:pPr algn="ctr"/>
            <a:endParaRPr altLang="en-US" lang="ko-KR" sz="2400">
              <a:solidFill>
                <a:schemeClr val="tx1"/>
              </a:solidFill>
            </a:endParaRPr>
          </a:p>
        </p:txBody>
      </p:sp>
      <p:sp>
        <p:nvSpPr>
          <p:cNvPr id="8" name="Rectangle 7"/>
          <p:cNvSpPr/>
          <p:nvPr/>
        </p:nvSpPr>
        <p:spPr>
          <a:xfrm>
            <a:off x="3208145" y="1874672"/>
            <a:ext cx="7361229" cy="4643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8" lIns="91370" rIns="91370" rtlCol="0" tIns="45718"/>
          <a:lstStyle/>
          <a:p>
            <a:pPr algn="ctr"/>
            <a:endParaRPr altLang="en-US" lang="ko-KR" sz="2400"/>
          </a:p>
        </p:txBody>
      </p:sp>
      <p:sp>
        <p:nvSpPr>
          <p:cNvPr id="9" name="TextBox 8"/>
          <p:cNvSpPr txBox="1"/>
          <p:nvPr/>
        </p:nvSpPr>
        <p:spPr>
          <a:xfrm>
            <a:off x="3372200" y="2273256"/>
            <a:ext cx="7033120" cy="3677928"/>
          </a:xfrm>
          <a:prstGeom prst="rect">
            <a:avLst/>
          </a:prstGeom>
          <a:noFill/>
        </p:spPr>
        <p:txBody>
          <a:bodyPr bIns="45718" lIns="91370" rIns="91370" rtlCol="0" tIns="45718" wrap="square">
            <a:spAutoFit/>
          </a:bodyPr>
          <a:lstStyle/>
          <a:p>
            <a:pPr algn="just"/>
            <a:r>
              <a:rPr altLang="ko-KR" dirty="0" lang="mn-MN" sz="2400">
                <a:solidFill>
                  <a:schemeClr val="tx1">
                    <a:lumMod val="85000"/>
                    <a:lumOff val="15000"/>
                  </a:schemeClr>
                </a:solidFill>
                <a:latin charset="0" panose="02020603050405020304" pitchFamily="18" typeface="Times New Roman"/>
                <a:cs charset="0" panose="02020603050405020304" pitchFamily="18" typeface="Times New Roman"/>
              </a:rPr>
              <a:t>	</a:t>
            </a:r>
            <a:r>
              <a:rPr altLang="ko-KR" dirty="0" lang="mn-MN" smtClean="0">
                <a:solidFill>
                  <a:schemeClr val="tx1">
                    <a:lumMod val="85000"/>
                    <a:lumOff val="15000"/>
                  </a:schemeClr>
                </a:solidFill>
                <a:latin charset="0" panose="02020603050405020304" pitchFamily="18" typeface="Times New Roman"/>
                <a:cs charset="0" panose="02020603050405020304" pitchFamily="18" typeface="Times New Roman"/>
              </a:rPr>
              <a:t>2021 онд Манай компанийн түүхт 80 жилийн ойг тохиолдуулан хамт олноо манлайлан, идэвхи санаачлагтай ажилласан ажилтнуудаа тодорхойлж, шагнаж, урамшууллаа.Үүнд:</a:t>
            </a:r>
          </a:p>
          <a:p>
            <a:pPr algn="just" indent="-456783" marL="456783">
              <a:buFont charset="2" panose="05000000000000000000" pitchFamily="2" typeface="Wingdings"/>
              <a:buChar char="Ø"/>
            </a:pPr>
            <a:r>
              <a:rPr altLang="ko-KR" dirty="0" lang="mn-MN" smtClean="0">
                <a:solidFill>
                  <a:schemeClr val="tx1">
                    <a:lumMod val="85000"/>
                    <a:lumOff val="15000"/>
                  </a:schemeClr>
                </a:solidFill>
                <a:latin charset="0" panose="02020603050405020304" pitchFamily="18" typeface="Times New Roman"/>
                <a:cs charset="0" panose="02020603050405020304" pitchFamily="18" typeface="Times New Roman"/>
              </a:rPr>
              <a:t>Хөдөлмөрийн гавъяаны улаан тугийн одон -1</a:t>
            </a:r>
          </a:p>
          <a:p>
            <a:pPr algn="just" indent="-456783" marL="456783">
              <a:buFont charset="2" panose="05000000000000000000" pitchFamily="2" typeface="Wingdings"/>
              <a:buChar char="Ø"/>
            </a:pPr>
            <a:r>
              <a:rPr altLang="ko-KR" dirty="0" lang="mn-MN" smtClean="0">
                <a:solidFill>
                  <a:schemeClr val="tx1">
                    <a:lumMod val="85000"/>
                    <a:lumOff val="15000"/>
                  </a:schemeClr>
                </a:solidFill>
                <a:latin charset="0" panose="02020603050405020304" pitchFamily="18" typeface="Times New Roman"/>
                <a:cs charset="0" panose="02020603050405020304" pitchFamily="18" typeface="Times New Roman"/>
              </a:rPr>
              <a:t>Алтан гадас – 5</a:t>
            </a:r>
          </a:p>
          <a:p>
            <a:pPr algn="just" indent="-456783" marL="456783">
              <a:buFont charset="2" panose="05000000000000000000" pitchFamily="2" typeface="Wingdings"/>
              <a:buChar char="Ø"/>
            </a:pPr>
            <a:r>
              <a:rPr altLang="ko-KR" dirty="0" lang="mn-MN" smtClean="0">
                <a:solidFill>
                  <a:schemeClr val="tx1">
                    <a:lumMod val="85000"/>
                    <a:lumOff val="15000"/>
                  </a:schemeClr>
                </a:solidFill>
                <a:latin charset="0" panose="02020603050405020304" pitchFamily="18" typeface="Times New Roman"/>
                <a:cs charset="0" panose="02020603050405020304" pitchFamily="18" typeface="Times New Roman"/>
              </a:rPr>
              <a:t>Хөдөлмөрийн хүндэт медаль – 18</a:t>
            </a:r>
          </a:p>
          <a:p>
            <a:pPr algn="just" indent="-456783" marL="456783">
              <a:buFont charset="2" panose="05000000000000000000" pitchFamily="2" typeface="Wingdings"/>
              <a:buChar char="Ø"/>
            </a:pPr>
            <a:r>
              <a:rPr dirty="0" lang="mn-MN">
                <a:solidFill>
                  <a:schemeClr val="tx1">
                    <a:lumMod val="85000"/>
                    <a:lumOff val="15000"/>
                  </a:schemeClr>
                </a:solidFill>
                <a:latin charset="0" panose="02020603050405020304" pitchFamily="18" typeface="Times New Roman"/>
                <a:cs charset="0" panose="02020603050405020304" pitchFamily="18" typeface="Times New Roman"/>
              </a:rPr>
              <a:t>ХХААХҮ-ийн Тэргүүний ажилтан </a:t>
            </a:r>
            <a:r>
              <a:rPr dirty="0" lang="mn-MN" smtClean="0">
                <a:solidFill>
                  <a:schemeClr val="tx1">
                    <a:lumMod val="85000"/>
                    <a:lumOff val="15000"/>
                  </a:schemeClr>
                </a:solidFill>
                <a:latin charset="0" panose="02020603050405020304" pitchFamily="18" typeface="Times New Roman"/>
                <a:cs charset="0" panose="02020603050405020304" pitchFamily="18" typeface="Times New Roman"/>
              </a:rPr>
              <a:t>-6</a:t>
            </a:r>
          </a:p>
          <a:p>
            <a:pPr algn="just" indent="-456783" marL="456783">
              <a:buFont charset="2" panose="05000000000000000000" pitchFamily="2" typeface="Wingdings"/>
              <a:buChar char="Ø"/>
            </a:pPr>
            <a:r>
              <a:rPr dirty="0" lang="mn-MN">
                <a:solidFill>
                  <a:schemeClr val="tx1">
                    <a:lumMod val="85000"/>
                    <a:lumOff val="15000"/>
                  </a:schemeClr>
                </a:solidFill>
                <a:latin charset="0" panose="02020603050405020304" pitchFamily="18" typeface="Times New Roman"/>
                <a:cs charset="0" panose="02020603050405020304" pitchFamily="18" typeface="Times New Roman"/>
              </a:rPr>
              <a:t>ХХААҮЯ-ны Жуух бичиг </a:t>
            </a:r>
            <a:r>
              <a:rPr dirty="0" lang="mn-MN" smtClean="0">
                <a:solidFill>
                  <a:schemeClr val="tx1">
                    <a:lumMod val="85000"/>
                    <a:lumOff val="15000"/>
                  </a:schemeClr>
                </a:solidFill>
                <a:latin charset="0" panose="02020603050405020304" pitchFamily="18" typeface="Times New Roman"/>
                <a:cs charset="0" panose="02020603050405020304" pitchFamily="18" typeface="Times New Roman"/>
              </a:rPr>
              <a:t>– 17</a:t>
            </a:r>
          </a:p>
          <a:p>
            <a:pPr algn="just" indent="-456783" marL="456783">
              <a:buFont charset="2" panose="05000000000000000000" pitchFamily="2" typeface="Wingdings"/>
              <a:buChar char="Ø"/>
            </a:pPr>
            <a:r>
              <a:rPr altLang="ko-KR" dirty="0" lang="mn-MN" smtClean="0">
                <a:solidFill>
                  <a:schemeClr val="tx1">
                    <a:lumMod val="85000"/>
                    <a:lumOff val="15000"/>
                  </a:schemeClr>
                </a:solidFill>
                <a:latin charset="0" panose="02020603050405020304" pitchFamily="18" typeface="Times New Roman"/>
                <a:cs charset="0" panose="02020603050405020304" pitchFamily="18" typeface="Times New Roman"/>
              </a:rPr>
              <a:t>Байгууллагын хөдөлмөрийн аварга – 1</a:t>
            </a:r>
          </a:p>
          <a:p>
            <a:pPr algn="just" indent="-456783" marL="456783">
              <a:buFont charset="2" panose="05000000000000000000" pitchFamily="2" typeface="Wingdings"/>
              <a:buChar char="Ø"/>
            </a:pPr>
            <a:r>
              <a:rPr altLang="ko-KR" dirty="0" lang="mn-MN" smtClean="0">
                <a:solidFill>
                  <a:schemeClr val="tx1">
                    <a:lumMod val="85000"/>
                    <a:lumOff val="15000"/>
                  </a:schemeClr>
                </a:solidFill>
                <a:latin charset="0" panose="02020603050405020304" pitchFamily="18" typeface="Times New Roman"/>
                <a:cs charset="0" panose="02020603050405020304" pitchFamily="18" typeface="Times New Roman"/>
              </a:rPr>
              <a:t>Шилдэг ажилтан -1</a:t>
            </a:r>
          </a:p>
          <a:p>
            <a:pPr algn="just" indent="-456783" marL="456783">
              <a:buFont charset="2" panose="05000000000000000000" pitchFamily="2" typeface="Wingdings"/>
              <a:buChar char="Ø"/>
            </a:pPr>
            <a:r>
              <a:rPr altLang="ko-KR" dirty="0" lang="mn-MN" smtClean="0">
                <a:solidFill>
                  <a:schemeClr val="tx1">
                    <a:lumMod val="85000"/>
                    <a:lumOff val="15000"/>
                  </a:schemeClr>
                </a:solidFill>
                <a:latin charset="0" panose="02020603050405020304" pitchFamily="18" typeface="Times New Roman"/>
                <a:cs charset="0" panose="02020603050405020304" pitchFamily="18" typeface="Times New Roman"/>
              </a:rPr>
              <a:t>Өсөх ирээдүйтэй ажилтан – 1 тус тус ажилтныг тодорхойлж, шагналд дагалдах ажилбаруудыг хийж гүйцэтгэв.</a:t>
            </a:r>
          </a:p>
        </p:txBody>
      </p:sp>
      <p:pic>
        <p:nvPicPr>
          <p:cNvPr descr="C:\Users\user\Desktop\Хажаа зураг\Лого.PNG" id="11" name="Picture 10"/>
          <p:cNvPicPr/>
          <p:nvPr/>
        </p:nvPicPr>
        <p:blipFill rotWithShape="1">
          <a:blip cstate="print" r:embed="rId2">
            <a:extLst>
              <a:ext uri="{BEBA8EAE-BF5A-486C-A8C5-ECC9F3942E4B}">
                <a14:imgProps xmlns:a14="http://schemas.microsoft.com/office/drawing/2010/main">
                  <a14:imgLayer r:embed="rId3">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97262" y="72494"/>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7730844"/>
      </p:ext>
    </p:extLst>
  </p:cSld>
  <p:clrMapOvr>
    <a:masterClrMapping/>
  </p:clrMapOvr>
  <p:timing>
    <p:tnLst>
      <p:par>
        <p:cTn dur="indefinite" id="1" nodeType="tmRoot" restart="never"/>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 Placeholder 1"/>
          <p:cNvSpPr>
            <a:spLocks noGrp="1"/>
          </p:cNvSpPr>
          <p:nvPr>
            <p:ph idx="10" sz="quarter" type="body"/>
          </p:nvPr>
        </p:nvSpPr>
        <p:spPr/>
        <p:txBody>
          <a:bodyPr/>
          <a:lstStyle/>
          <a:p>
            <a:r>
              <a:rPr dirty="0" lang="mn-MN" sz="4800">
                <a:latin charset="0" panose="02020603050405020304" pitchFamily="18" typeface="Times New Roman"/>
                <a:cs charset="0" panose="02020603050405020304" pitchFamily="18" typeface="Times New Roman"/>
              </a:rPr>
              <a:t>Ажилчдын насны график үзүүлэлт</a:t>
            </a:r>
            <a:endParaRPr dirty="0" lang="en-US" sz="4800">
              <a:latin charset="0" panose="02020603050405020304" pitchFamily="18" typeface="Times New Roman"/>
              <a:cs charset="0" panose="02020603050405020304" pitchFamily="18" typeface="Times New Roman"/>
            </a:endParaRPr>
          </a:p>
        </p:txBody>
      </p:sp>
      <p:graphicFrame>
        <p:nvGraphicFramePr>
          <p:cNvPr id="3" name="Chart 2"/>
          <p:cNvGraphicFramePr/>
          <p:nvPr>
            <p:extLst>
              <p:ext uri="{D42A27DB-BD31-4B8C-83A1-F6EECF244321}">
                <p14:modId xmlns:p14="http://schemas.microsoft.com/office/powerpoint/2010/main" val="2296022403"/>
              </p:ext>
            </p:extLst>
          </p:nvPr>
        </p:nvGraphicFramePr>
        <p:xfrm>
          <a:off x="840014" y="1273632"/>
          <a:ext cx="6034315" cy="43421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002485" y="1992312"/>
            <a:ext cx="4750291" cy="3108543"/>
          </a:xfrm>
          <a:prstGeom prst="rect">
            <a:avLst/>
          </a:prstGeom>
          <a:noFill/>
        </p:spPr>
        <p:txBody>
          <a:bodyPr bIns="45718" lIns="91370" rIns="91370" rtlCol="0" tIns="45718" wrap="square">
            <a:spAutoFit/>
          </a:bodyPr>
          <a:lstStyle/>
          <a:p>
            <a:pPr algn="just"/>
            <a:r>
              <a:rPr altLang="ko-KR" dirty="0" lang="mn-MN" sz="2000">
                <a:solidFill>
                  <a:schemeClr val="tx1">
                    <a:lumMod val="75000"/>
                    <a:lumOff val="25000"/>
                  </a:schemeClr>
                </a:solidFill>
                <a:latin charset="0" panose="02020603050405020304" pitchFamily="18" typeface="Times New Roman"/>
                <a:cs charset="0" panose="02020603050405020304" pitchFamily="18" typeface="Times New Roman"/>
              </a:rPr>
              <a:t>	</a:t>
            </a:r>
            <a:r>
              <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rPr>
              <a:t>Графикт үзүүлснээс харахад ажилчдын 38</a:t>
            </a:r>
            <a:r>
              <a:rPr altLang="ko-KR" dirty="0" lang="en-US" sz="2800">
                <a:solidFill>
                  <a:schemeClr val="tx1">
                    <a:lumMod val="75000"/>
                    <a:lumOff val="25000"/>
                  </a:schemeClr>
                </a:solidFill>
                <a:latin charset="0" panose="02020603050405020304" pitchFamily="18" typeface="Times New Roman"/>
                <a:cs charset="0" panose="02020603050405020304" pitchFamily="18" typeface="Times New Roman"/>
              </a:rPr>
              <a:t>% </a:t>
            </a:r>
            <a:r>
              <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rPr>
              <a:t>-ийг 26-35 насны ажилчид дийлэнх хэсгийг эзэлж байна. Хамгийн бага 2</a:t>
            </a:r>
            <a:r>
              <a:rPr altLang="ko-KR" dirty="0" lang="en-US" sz="2800">
                <a:solidFill>
                  <a:schemeClr val="tx1">
                    <a:lumMod val="75000"/>
                    <a:lumOff val="25000"/>
                  </a:schemeClr>
                </a:solidFill>
                <a:latin charset="0" panose="02020603050405020304" pitchFamily="18" typeface="Times New Roman"/>
                <a:cs charset="0" panose="02020603050405020304" pitchFamily="18" typeface="Times New Roman"/>
              </a:rPr>
              <a:t>%</a:t>
            </a:r>
            <a:r>
              <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rPr>
              <a:t>-ийг 66 наснаас дээш ажилчид хамаарч байна. </a:t>
            </a:r>
            <a:endPar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endParaRPr>
          </a:p>
        </p:txBody>
      </p:sp>
      <p:pic>
        <p:nvPicPr>
          <p:cNvPr descr="C:\Users\user\Desktop\Хажаа зураг\Лого.PNG" id="5" name="Picture 4"/>
          <p:cNvPicPr/>
          <p:nvPr/>
        </p:nvPicPr>
        <p:blipFill rotWithShape="1">
          <a:blip cstate="print" r:embed="rId3">
            <a:extLst>
              <a:ext uri="{BEBA8EAE-BF5A-486C-A8C5-ECC9F3942E4B}">
                <a14:imgProps xmlns:a14="http://schemas.microsoft.com/office/drawing/2010/main">
                  <a14:imgLayer r:embed="rId4">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97262" y="72494"/>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9355185"/>
      </p:ext>
    </p:extLst>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 Placeholder 1"/>
          <p:cNvSpPr>
            <a:spLocks noGrp="1"/>
          </p:cNvSpPr>
          <p:nvPr>
            <p:ph idx="10" sz="quarter" type="body"/>
          </p:nvPr>
        </p:nvSpPr>
        <p:spPr>
          <a:xfrm>
            <a:off x="618804" y="100359"/>
            <a:ext cx="11573197" cy="1278276"/>
          </a:xfrm>
        </p:spPr>
        <p:txBody>
          <a:bodyPr/>
          <a:lstStyle/>
          <a:p>
            <a:r>
              <a:rPr dirty="0" lang="mn-MN" sz="4400">
                <a:latin charset="0" panose="02020603050405020304" pitchFamily="18" typeface="Times New Roman"/>
                <a:cs charset="0" panose="02020603050405020304" pitchFamily="18" typeface="Times New Roman"/>
              </a:rPr>
              <a:t>Ажилчдын боловсролыг хувьчлан харуулав.</a:t>
            </a:r>
            <a:endParaRPr dirty="0" lang="en-US" sz="4400">
              <a:latin charset="0" panose="02020603050405020304" pitchFamily="18" typeface="Times New Roman"/>
              <a:cs charset="0" panose="02020603050405020304" pitchFamily="18" typeface="Times New Roman"/>
            </a:endParaRPr>
          </a:p>
        </p:txBody>
      </p:sp>
      <p:graphicFrame>
        <p:nvGraphicFramePr>
          <p:cNvPr id="4" name="Chart 3"/>
          <p:cNvGraphicFramePr/>
          <p:nvPr>
            <p:extLst>
              <p:ext uri="{D42A27DB-BD31-4B8C-83A1-F6EECF244321}">
                <p14:modId xmlns:p14="http://schemas.microsoft.com/office/powerpoint/2010/main" val="862575489"/>
              </p:ext>
            </p:extLst>
          </p:nvPr>
        </p:nvGraphicFramePr>
        <p:xfrm>
          <a:off x="1109770" y="1571400"/>
          <a:ext cx="5037812" cy="376027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541449" y="1897264"/>
            <a:ext cx="4750291" cy="3108543"/>
          </a:xfrm>
          <a:prstGeom prst="rect">
            <a:avLst/>
          </a:prstGeom>
          <a:noFill/>
        </p:spPr>
        <p:txBody>
          <a:bodyPr bIns="45718" lIns="91370" rIns="91370" rtlCol="0" tIns="45718" wrap="square">
            <a:spAutoFit/>
          </a:bodyPr>
          <a:lstStyle/>
          <a:p>
            <a:pPr algn="just"/>
            <a:r>
              <a:rPr altLang="ko-KR" dirty="0" lang="mn-MN" sz="2000">
                <a:solidFill>
                  <a:schemeClr val="tx1">
                    <a:lumMod val="75000"/>
                    <a:lumOff val="25000"/>
                  </a:schemeClr>
                </a:solidFill>
                <a:latin charset="0" panose="02020603050405020304" pitchFamily="18" typeface="Times New Roman"/>
                <a:cs charset="0" panose="02020603050405020304" pitchFamily="18" typeface="Times New Roman"/>
              </a:rPr>
              <a:t>	</a:t>
            </a:r>
            <a:r>
              <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rPr>
              <a:t>Графикт үзүүлснээс харахад</a:t>
            </a:r>
            <a:r>
              <a:rPr altLang="ko-KR" dirty="0" lang="en-US" sz="2800">
                <a:solidFill>
                  <a:schemeClr val="tx1">
                    <a:lumMod val="75000"/>
                    <a:lumOff val="25000"/>
                  </a:schemeClr>
                </a:solidFill>
                <a:latin charset="0" panose="02020603050405020304" pitchFamily="18" typeface="Times New Roman"/>
                <a:cs charset="0" panose="02020603050405020304" pitchFamily="18" typeface="Times New Roman"/>
              </a:rPr>
              <a:t> </a:t>
            </a:r>
            <a:r>
              <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rPr>
              <a:t>ажилчдын 39</a:t>
            </a:r>
            <a:r>
              <a:rPr altLang="ko-KR" dirty="0" lang="en-US" sz="2800">
                <a:solidFill>
                  <a:schemeClr val="tx1">
                    <a:lumMod val="75000"/>
                    <a:lumOff val="25000"/>
                  </a:schemeClr>
                </a:solidFill>
                <a:latin charset="0" panose="02020603050405020304" pitchFamily="18" typeface="Times New Roman"/>
                <a:cs charset="0" panose="02020603050405020304" pitchFamily="18" typeface="Times New Roman"/>
              </a:rPr>
              <a:t>%</a:t>
            </a:r>
            <a:r>
              <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rPr>
              <a:t> нь дээд боловсрол эзэмшсэн байна. 2020 онд нийт ажилчдын 34</a:t>
            </a:r>
            <a:r>
              <a:rPr altLang="ko-KR" dirty="0" lang="en-US" sz="2800">
                <a:solidFill>
                  <a:schemeClr val="tx1">
                    <a:lumMod val="75000"/>
                    <a:lumOff val="25000"/>
                  </a:schemeClr>
                </a:solidFill>
                <a:latin charset="0" panose="02020603050405020304" pitchFamily="18" typeface="Times New Roman"/>
                <a:cs charset="0" panose="02020603050405020304" pitchFamily="18" typeface="Times New Roman"/>
              </a:rPr>
              <a:t>% </a:t>
            </a:r>
            <a:r>
              <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rPr>
              <a:t>нь Дээд боловсролтой байсан бол одоо 5</a:t>
            </a:r>
            <a:r>
              <a:rPr altLang="ko-KR" dirty="0" lang="en-US" sz="2800">
                <a:solidFill>
                  <a:schemeClr val="tx1">
                    <a:lumMod val="75000"/>
                    <a:lumOff val="25000"/>
                  </a:schemeClr>
                </a:solidFill>
                <a:latin charset="0" panose="02020603050405020304" pitchFamily="18" typeface="Times New Roman"/>
                <a:cs charset="0" panose="02020603050405020304" pitchFamily="18" typeface="Times New Roman"/>
              </a:rPr>
              <a:t>%</a:t>
            </a:r>
            <a:r>
              <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rPr>
              <a:t>-иар нэмэгдсэн байна.</a:t>
            </a:r>
            <a:endParaRPr altLang="ko-KR" dirty="0" lang="mn-MN" sz="2800">
              <a:solidFill>
                <a:schemeClr val="tx1">
                  <a:lumMod val="75000"/>
                  <a:lumOff val="25000"/>
                </a:schemeClr>
              </a:solidFill>
              <a:latin charset="0" panose="02020603050405020304" pitchFamily="18" typeface="Times New Roman"/>
              <a:cs charset="0" panose="02020603050405020304" pitchFamily="18" typeface="Times New Roman"/>
            </a:endParaRPr>
          </a:p>
        </p:txBody>
      </p:sp>
      <p:pic>
        <p:nvPicPr>
          <p:cNvPr descr="C:\Users\user\Desktop\Хажаа зураг\Лого.PNG" id="6" name="Picture 5"/>
          <p:cNvPicPr/>
          <p:nvPr/>
        </p:nvPicPr>
        <p:blipFill rotWithShape="1">
          <a:blip cstate="print" r:embed="rId3">
            <a:extLst>
              <a:ext uri="{BEBA8EAE-BF5A-486C-A8C5-ECC9F3942E4B}">
                <a14:imgProps xmlns:a14="http://schemas.microsoft.com/office/drawing/2010/main">
                  <a14:imgLayer r:embed="rId4">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97262" y="72494"/>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423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247" y="171295"/>
            <a:ext cx="3868527" cy="203607"/>
          </a:xfrm>
        </p:spPr>
        <p:txBody>
          <a:bodyPr>
            <a:normAutofit fontScale="90000"/>
          </a:bodyPr>
          <a:lstStyle/>
          <a:p>
            <a:r>
              <a:rPr lang="mn-MN" sz="1300" dirty="0">
                <a:latin typeface="Arial" panose="020B0604020202020204" pitchFamily="34" charset="0"/>
                <a:cs typeface="Arial" panose="020B0604020202020204" pitchFamily="34" charset="0"/>
              </a:rPr>
              <a:t>Хувьцаа эзэмшигчдийн хурлын тайлан 2021</a:t>
            </a:r>
            <a:endParaRPr lang="en-US" sz="13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 y="1800149"/>
            <a:ext cx="12191999" cy="4886559"/>
          </a:xfrm>
          <a:noFill/>
          <a:effectLst>
            <a:outerShdw blurRad="50800" dist="50800" dir="5400000" algn="ctr" rotWithShape="0">
              <a:schemeClr val="accent6">
                <a:lumMod val="20000"/>
                <a:lumOff val="80000"/>
              </a:schemeClr>
            </a:outerShdw>
          </a:effectLst>
        </p:spPr>
        <p:txBody>
          <a:bodyPr>
            <a:noAutofit/>
          </a:bodyPr>
          <a:lstStyle/>
          <a:p>
            <a:pPr marL="0" indent="0" algn="ctr">
              <a:buNone/>
            </a:pPr>
            <a:r>
              <a:rPr lang="mn-MN" sz="3200" b="1" dirty="0">
                <a:latin typeface="Times New Roman" panose="02020603050405020304" pitchFamily="18" charset="0"/>
                <a:cs typeface="Times New Roman" panose="02020603050405020304" pitchFamily="18" charset="0"/>
              </a:rPr>
              <a:t>Компанийн ерөнхий мэдээлэл</a:t>
            </a: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Оноосон нэр: </a:t>
            </a:r>
            <a:r>
              <a:rPr lang="mn-MN" sz="3200" b="1" dirty="0">
                <a:latin typeface="Times New Roman" panose="02020603050405020304" pitchFamily="18" charset="0"/>
                <a:cs typeface="Times New Roman" panose="02020603050405020304" pitchFamily="18" charset="0"/>
              </a:rPr>
              <a:t> </a:t>
            </a:r>
            <a:r>
              <a:rPr lang="mn-MN" sz="3200" b="1" i="1" dirty="0">
                <a:latin typeface="Times New Roman" panose="02020603050405020304" pitchFamily="18" charset="0"/>
                <a:cs typeface="Times New Roman" panose="02020603050405020304" pitchFamily="18" charset="0"/>
              </a:rPr>
              <a:t>Атар Өргөө ХК</a:t>
            </a: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Хэлбэр: </a:t>
            </a:r>
            <a:r>
              <a:rPr lang="mn-MN" sz="1600" b="1" i="1" dirty="0">
                <a:latin typeface="Times New Roman" panose="02020603050405020304" pitchFamily="18" charset="0"/>
                <a:cs typeface="Times New Roman" panose="02020603050405020304" pitchFamily="18" charset="0"/>
              </a:rPr>
              <a:t>Нээлттэй хувьцаат компани</a:t>
            </a: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Үйл ажиллагааны чиглэл: </a:t>
            </a:r>
            <a:r>
              <a:rPr lang="mn-MN" sz="1600" b="1" i="1" dirty="0">
                <a:latin typeface="Times New Roman" panose="02020603050405020304" pitchFamily="18" charset="0"/>
                <a:cs typeface="Times New Roman" panose="02020603050405020304" pitchFamily="18" charset="0"/>
              </a:rPr>
              <a:t>Талх талхан бүтээгдэхүүн үйлдвэрлэл, худалдаа</a:t>
            </a: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Хаяг байршил: </a:t>
            </a:r>
            <a:r>
              <a:rPr lang="mn-MN" sz="1600" b="1" i="1" dirty="0">
                <a:latin typeface="Times New Roman" panose="02020603050405020304" pitchFamily="18" charset="0"/>
                <a:cs typeface="Times New Roman" panose="02020603050405020304" pitchFamily="18" charset="0"/>
              </a:rPr>
              <a:t>Улаанбаатар хот, Хан-Уул дүүрэг, 3-р хороо, Чингисийн өргөн чөлөө-20</a:t>
            </a: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Шуудангийн хаяг: </a:t>
            </a:r>
            <a:r>
              <a:rPr lang="mn-MN" sz="1600" b="1" i="1" dirty="0">
                <a:latin typeface="Times New Roman" panose="02020603050405020304" pitchFamily="18" charset="0"/>
                <a:cs typeface="Times New Roman" panose="02020603050405020304" pitchFamily="18" charset="0"/>
              </a:rPr>
              <a:t>Улаанбаатар, 17060, өөрийн байр</a:t>
            </a: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Утас, Факс: </a:t>
            </a:r>
            <a:r>
              <a:rPr lang="mn-MN" sz="1600" b="1" i="1" dirty="0">
                <a:latin typeface="Times New Roman" panose="02020603050405020304" pitchFamily="18" charset="0"/>
                <a:cs typeface="Times New Roman" panose="02020603050405020304" pitchFamily="18" charset="0"/>
              </a:rPr>
              <a:t>+976 11 342130, +976 11 342132, 70118902</a:t>
            </a: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И-мэйл хаяг: </a:t>
            </a:r>
            <a:r>
              <a:rPr lang="en-US" sz="1600" b="1" i="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mail@atarurguu.mn</a:t>
            </a:r>
            <a:endParaRPr lang="en-US" sz="1600" b="1"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Вэб сайт: </a:t>
            </a:r>
            <a:r>
              <a:rPr lang="en-US" sz="1600" b="1"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www.atarurguu.mn</a:t>
            </a:r>
            <a:endParaRPr lang="en-US" sz="1600" b="1"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Фэйсбүүк хаяг: </a:t>
            </a:r>
            <a:r>
              <a:rPr lang="mn-MN" sz="1600" b="1" i="1" dirty="0">
                <a:latin typeface="Times New Roman" panose="02020603050405020304" pitchFamily="18" charset="0"/>
                <a:cs typeface="Times New Roman" panose="02020603050405020304" pitchFamily="18" charset="0"/>
              </a:rPr>
              <a:t>Атар өргөө хүнсний үйлдвэр</a:t>
            </a: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Үүсгэн байгуулагдсан огноо: </a:t>
            </a:r>
            <a:r>
              <a:rPr lang="mn-MN" sz="1600" b="1" i="1" dirty="0">
                <a:latin typeface="Times New Roman" panose="02020603050405020304" pitchFamily="18" charset="0"/>
                <a:cs typeface="Times New Roman" panose="02020603050405020304" pitchFamily="18" charset="0"/>
              </a:rPr>
              <a:t>1941 он</a:t>
            </a:r>
          </a:p>
          <a:p>
            <a:pPr lvl="1">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Ажилчдын тоо: </a:t>
            </a:r>
            <a:r>
              <a:rPr lang="mn-MN" sz="1600" b="1" i="1" dirty="0">
                <a:latin typeface="Times New Roman" panose="02020603050405020304" pitchFamily="18" charset="0"/>
                <a:cs typeface="Times New Roman" panose="02020603050405020304" pitchFamily="18" charset="0"/>
              </a:rPr>
              <a:t>300 гаруй</a:t>
            </a:r>
          </a:p>
          <a:p>
            <a:pPr marL="0" indent="0">
              <a:buNone/>
            </a:pP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74595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8" y="3632619"/>
            <a:ext cx="5904593" cy="2239673"/>
          </a:xfrm>
        </p:spPr>
        <p:txBody>
          <a:bodyPr>
            <a:normAutofit/>
          </a:bodyPr>
          <a:lstStyle/>
          <a:p>
            <a:pPr algn="ctr"/>
            <a:r>
              <a:rPr lang="mn-MN" sz="2700" b="1" dirty="0">
                <a:solidFill>
                  <a:schemeClr val="tx1"/>
                </a:solidFill>
                <a:latin typeface="Times New Roman" panose="02020603050405020304" pitchFamily="18" charset="0"/>
                <a:cs typeface="Times New Roman" panose="02020603050405020304" pitchFamily="18" charset="0"/>
              </a:rPr>
              <a:t>САНХҮҮГИЙН ТАЙЛАН-2021 ОН</a:t>
            </a:r>
            <a:endParaRPr lang="en-US" sz="2700" b="1"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269003" y="38848"/>
            <a:ext cx="3868527" cy="305411"/>
          </a:xfrm>
        </p:spPr>
        <p:txBody>
          <a:bodyPr>
            <a:normAutofit lnSpcReduction="10000"/>
          </a:bodyPr>
          <a:lstStyle/>
          <a:p>
            <a:endParaRPr lang="en-US" sz="1300" dirty="0">
              <a:solidFill>
                <a:srgbClr val="4C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7E764CA-A82D-418E-BCAB-83BAE43D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2737" y="3632608"/>
            <a:ext cx="2443281" cy="2239672"/>
          </a:xfrm>
          <a:prstGeom prst="rect">
            <a:avLst/>
          </a:prstGeom>
        </p:spPr>
      </p:pic>
    </p:spTree>
    <p:extLst>
      <p:ext uri="{BB962C8B-B14F-4D97-AF65-F5344CB8AC3E}">
        <p14:creationId xmlns:p14="http://schemas.microsoft.com/office/powerpoint/2010/main" val="2230098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278" y="171326"/>
            <a:ext cx="3868527" cy="203607"/>
          </a:xfrm>
        </p:spPr>
        <p:txBody>
          <a:bodyPr>
            <a:normAutofit fontScale="90000"/>
          </a:bodyPr>
          <a:lstStyle/>
          <a:p>
            <a:r>
              <a:rPr lang="mn-MN" sz="1300" dirty="0">
                <a:latin typeface="Arial" panose="020B0604020202020204" pitchFamily="34" charset="0"/>
                <a:cs typeface="Arial" panose="020B0604020202020204" pitchFamily="34" charset="0"/>
              </a:rPr>
              <a:t>Хувьцаа эзэмшигчдийн хурлын тайлан 2021</a:t>
            </a:r>
            <a:endParaRPr lang="en-US" sz="1300" dirty="0">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xmlns="" id="{E679AF4D-D511-451C-8A55-1E52D059E65A}"/>
              </a:ext>
            </a:extLst>
          </p:cNvPr>
          <p:cNvGraphicFramePr>
            <a:graphicFrameLocks noGrp="1"/>
          </p:cNvGraphicFramePr>
          <p:nvPr>
            <p:ph idx="1"/>
            <p:extLst>
              <p:ext uri="{D42A27DB-BD31-4B8C-83A1-F6EECF244321}">
                <p14:modId xmlns:p14="http://schemas.microsoft.com/office/powerpoint/2010/main" val="3387898250"/>
              </p:ext>
            </p:extLst>
          </p:nvPr>
        </p:nvGraphicFramePr>
        <p:xfrm>
          <a:off x="0" y="1785259"/>
          <a:ext cx="12192000" cy="4901448"/>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xmlns="" val="2904138682"/>
                    </a:ext>
                  </a:extLst>
                </a:gridCol>
              </a:tblGrid>
              <a:tr h="4901448">
                <a:tc>
                  <a:txBody>
                    <a:bodyPr/>
                    <a:lstStyle/>
                    <a:p>
                      <a:pPr marL="73025" marR="73025" algn="just">
                        <a:lnSpc>
                          <a:spcPct val="115000"/>
                        </a:lnSpc>
                        <a:spcBef>
                          <a:spcPts val="600"/>
                        </a:spcBef>
                        <a:spcAft>
                          <a:spcPts val="0"/>
                        </a:spcAft>
                      </a:pPr>
                      <a:endParaRPr lang="en-US" sz="120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0" marB="0" anchor="ctr">
                    <a:noFill/>
                  </a:tcPr>
                </a:tc>
                <a:extLst>
                  <a:ext uri="{0D108BD9-81ED-4DB2-BD59-A6C34878D82A}">
                    <a16:rowId xmlns:a16="http://schemas.microsoft.com/office/drawing/2014/main" xmlns="" val="963046432"/>
                  </a:ext>
                </a:extLst>
              </a:tr>
            </a:tbl>
          </a:graphicData>
        </a:graphic>
      </p:graphicFrame>
      <p:sp>
        <p:nvSpPr>
          <p:cNvPr id="9" name="TextBox 8">
            <a:extLst>
              <a:ext uri="{FF2B5EF4-FFF2-40B4-BE49-F238E27FC236}">
                <a16:creationId xmlns:a16="http://schemas.microsoft.com/office/drawing/2014/main" xmlns="" id="{AED24EBE-C15D-4B37-85DA-28ACDD5BCCAE}"/>
              </a:ext>
            </a:extLst>
          </p:cNvPr>
          <p:cNvSpPr txBox="1"/>
          <p:nvPr/>
        </p:nvSpPr>
        <p:spPr>
          <a:xfrm>
            <a:off x="1005834" y="1800156"/>
            <a:ext cx="9162300" cy="415495"/>
          </a:xfrm>
          <a:prstGeom prst="rect">
            <a:avLst/>
          </a:prstGeom>
          <a:noFill/>
        </p:spPr>
        <p:txBody>
          <a:bodyPr wrap="square" lIns="121853" tIns="60926" rIns="121853" bIns="60926" rtlCol="0">
            <a:spAutoFit/>
          </a:bodyPr>
          <a:lstStyle/>
          <a:p>
            <a:pPr algn="ctr" defTabSz="1218450"/>
            <a:r>
              <a:rPr lang="mn-MN" b="1" dirty="0">
                <a:solidFill>
                  <a:prstClr val="black"/>
                </a:solidFill>
                <a:latin typeface="Times New Roman" panose="02020603050405020304" pitchFamily="18" charset="0"/>
                <a:cs typeface="Times New Roman" panose="02020603050405020304" pitchFamily="18" charset="0"/>
              </a:rPr>
              <a:t>Компанийн борлуулалтын бүтэц болон борлуулалтын тархацыг харуулав</a:t>
            </a:r>
            <a:endParaRPr lang="en-US" b="1"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Table 9">
            <a:extLst>
              <a:ext uri="{FF2B5EF4-FFF2-40B4-BE49-F238E27FC236}">
                <a16:creationId xmlns:a16="http://schemas.microsoft.com/office/drawing/2014/main" xmlns="" id="{05828AEC-AC1F-4E9C-A137-C44D06729F97}"/>
              </a:ext>
            </a:extLst>
          </p:cNvPr>
          <p:cNvGraphicFramePr>
            <a:graphicFrameLocks noGrp="1"/>
          </p:cNvGraphicFramePr>
          <p:nvPr>
            <p:extLst>
              <p:ext uri="{D42A27DB-BD31-4B8C-83A1-F6EECF244321}">
                <p14:modId xmlns:p14="http://schemas.microsoft.com/office/powerpoint/2010/main" val="798421237"/>
              </p:ext>
            </p:extLst>
          </p:nvPr>
        </p:nvGraphicFramePr>
        <p:xfrm>
          <a:off x="598620" y="2410963"/>
          <a:ext cx="2443280" cy="4072133"/>
        </p:xfrm>
        <a:graphic>
          <a:graphicData uri="http://schemas.openxmlformats.org/drawingml/2006/table">
            <a:tbl>
              <a:tblPr firstRow="1" bandRow="1">
                <a:tableStyleId>{08FB837D-C827-4EFA-A057-4D05807E0F7C}</a:tableStyleId>
              </a:tblPr>
              <a:tblGrid>
                <a:gridCol w="1217560">
                  <a:extLst>
                    <a:ext uri="{9D8B030D-6E8A-4147-A177-3AD203B41FA5}">
                      <a16:colId xmlns:a16="http://schemas.microsoft.com/office/drawing/2014/main" xmlns="" val="3871174840"/>
                    </a:ext>
                  </a:extLst>
                </a:gridCol>
                <a:gridCol w="1225720">
                  <a:extLst>
                    <a:ext uri="{9D8B030D-6E8A-4147-A177-3AD203B41FA5}">
                      <a16:colId xmlns:a16="http://schemas.microsoft.com/office/drawing/2014/main" xmlns="" val="1116804347"/>
                    </a:ext>
                  </a:extLst>
                </a:gridCol>
              </a:tblGrid>
              <a:tr h="400732">
                <a:tc>
                  <a:txBody>
                    <a:bodyPr/>
                    <a:lstStyle/>
                    <a:p>
                      <a:pPr algn="ctr" fontAlgn="b"/>
                      <a:r>
                        <a:rPr lang="mn-MN" sz="1300" u="none" strike="noStrike" dirty="0">
                          <a:effectLst/>
                        </a:rPr>
                        <a:t>Бүлэг</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mn-MN" sz="1300" u="none" strike="noStrike" dirty="0">
                          <a:effectLst/>
                        </a:rPr>
                        <a:t>Эзлэх хувь</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1292614928"/>
                  </a:ext>
                </a:extLst>
              </a:tr>
              <a:tr h="400732">
                <a:tc>
                  <a:txBody>
                    <a:bodyPr/>
                    <a:lstStyle/>
                    <a:p>
                      <a:pPr algn="l" fontAlgn="b"/>
                      <a:r>
                        <a:rPr lang="mn-MN" sz="1300" u="none" strike="noStrike" dirty="0">
                          <a:effectLst/>
                        </a:rPr>
                        <a:t>Цагаан талх</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300" u="none" strike="noStrike" dirty="0">
                          <a:effectLst/>
                        </a:rPr>
                        <a:t>65.3%</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3185875765"/>
                  </a:ext>
                </a:extLst>
              </a:tr>
              <a:tr h="400732">
                <a:tc>
                  <a:txBody>
                    <a:bodyPr/>
                    <a:lstStyle/>
                    <a:p>
                      <a:pPr algn="l" fontAlgn="b"/>
                      <a:r>
                        <a:rPr lang="mn-MN" sz="1300" u="none" strike="noStrike" dirty="0">
                          <a:effectLst/>
                        </a:rPr>
                        <a:t>Хар талх</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300" u="none" strike="noStrike" dirty="0">
                          <a:effectLst/>
                        </a:rPr>
                        <a:t>11.4%</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1114805471"/>
                  </a:ext>
                </a:extLst>
              </a:tr>
              <a:tr h="465545">
                <a:tc>
                  <a:txBody>
                    <a:bodyPr/>
                    <a:lstStyle/>
                    <a:p>
                      <a:pPr algn="l" fontAlgn="b"/>
                      <a:r>
                        <a:rPr lang="mn-MN" sz="1300" u="none" strike="noStrike" dirty="0">
                          <a:effectLst/>
                        </a:rPr>
                        <a:t>Жигнэмэл боов</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300" u="none" strike="noStrike" dirty="0">
                          <a:effectLst/>
                        </a:rPr>
                        <a:t>8.3%</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1237931586"/>
                  </a:ext>
                </a:extLst>
              </a:tr>
              <a:tr h="400732">
                <a:tc>
                  <a:txBody>
                    <a:bodyPr/>
                    <a:lstStyle/>
                    <a:p>
                      <a:pPr algn="l" fontAlgn="b"/>
                      <a:r>
                        <a:rPr lang="mn-MN" sz="1300" u="none" strike="noStrike" dirty="0">
                          <a:effectLst/>
                        </a:rPr>
                        <a:t>Боорцог</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300" u="none" strike="noStrike" dirty="0">
                          <a:effectLst/>
                        </a:rPr>
                        <a:t>5.6%</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2188222256"/>
                  </a:ext>
                </a:extLst>
              </a:tr>
              <a:tr h="400732">
                <a:tc>
                  <a:txBody>
                    <a:bodyPr/>
                    <a:lstStyle/>
                    <a:p>
                      <a:pPr algn="l" fontAlgn="b"/>
                      <a:r>
                        <a:rPr lang="mn-MN" sz="1300" u="none" strike="noStrike" dirty="0">
                          <a:effectLst/>
                        </a:rPr>
                        <a:t>Бялуу</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300" u="none" strike="noStrike" dirty="0">
                          <a:effectLst/>
                        </a:rPr>
                        <a:t>4.3%</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3016787564"/>
                  </a:ext>
                </a:extLst>
              </a:tr>
              <a:tr h="400732">
                <a:tc>
                  <a:txBody>
                    <a:bodyPr/>
                    <a:lstStyle/>
                    <a:p>
                      <a:pPr algn="l" fontAlgn="b"/>
                      <a:r>
                        <a:rPr lang="mn-MN" sz="1300" u="none" strike="noStrike" dirty="0">
                          <a:effectLst/>
                        </a:rPr>
                        <a:t>Жигнэмэг</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300" u="none" strike="noStrike" dirty="0">
                          <a:effectLst/>
                        </a:rPr>
                        <a:t>2.5%</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760867875"/>
                  </a:ext>
                </a:extLst>
              </a:tr>
              <a:tr h="400732">
                <a:tc>
                  <a:txBody>
                    <a:bodyPr/>
                    <a:lstStyle/>
                    <a:p>
                      <a:pPr algn="l" fontAlgn="b"/>
                      <a:r>
                        <a:rPr lang="mn-MN" sz="1300" u="none" strike="noStrike" dirty="0">
                          <a:effectLst/>
                        </a:rPr>
                        <a:t>Булочка</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300" u="none" strike="noStrike" dirty="0">
                          <a:effectLst/>
                        </a:rPr>
                        <a:t>1.9%</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1446617336"/>
                  </a:ext>
                </a:extLst>
              </a:tr>
              <a:tr h="400732">
                <a:tc>
                  <a:txBody>
                    <a:bodyPr/>
                    <a:lstStyle/>
                    <a:p>
                      <a:pPr algn="l" fontAlgn="b"/>
                      <a:r>
                        <a:rPr lang="mn-MN" sz="1300" u="none" strike="noStrike" dirty="0">
                          <a:effectLst/>
                        </a:rPr>
                        <a:t>Еэвэн</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300" u="none" strike="noStrike" dirty="0">
                          <a:effectLst/>
                        </a:rPr>
                        <a:t>0.6%</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750855291"/>
                  </a:ext>
                </a:extLst>
              </a:tr>
              <a:tr h="400732">
                <a:tc>
                  <a:txBody>
                    <a:bodyPr/>
                    <a:lstStyle/>
                    <a:p>
                      <a:pPr algn="l" fontAlgn="b"/>
                      <a:r>
                        <a:rPr lang="mn-MN" sz="1300" u="none" strike="noStrike" dirty="0">
                          <a:effectLst/>
                        </a:rPr>
                        <a:t>Чихэр</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300" u="none" strike="noStrike" dirty="0">
                          <a:effectLst/>
                        </a:rPr>
                        <a:t>0.1%</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3535585024"/>
                  </a:ext>
                </a:extLst>
              </a:tr>
            </a:tbl>
          </a:graphicData>
        </a:graphic>
      </p:graphicFrame>
      <p:graphicFrame>
        <p:nvGraphicFramePr>
          <p:cNvPr id="10" name="Chart 9">
            <a:extLst>
              <a:ext uri="{FF2B5EF4-FFF2-40B4-BE49-F238E27FC236}">
                <a16:creationId xmlns:a16="http://schemas.microsoft.com/office/drawing/2014/main" xmlns="" id="{257CF38F-75BF-4D48-978B-44DB141165F9}"/>
              </a:ext>
            </a:extLst>
          </p:cNvPr>
          <p:cNvGraphicFramePr>
            <a:graphicFrameLocks/>
          </p:cNvGraphicFramePr>
          <p:nvPr>
            <p:extLst>
              <p:ext uri="{D42A27DB-BD31-4B8C-83A1-F6EECF244321}">
                <p14:modId xmlns:p14="http://schemas.microsoft.com/office/powerpoint/2010/main" val="829940598"/>
              </p:ext>
            </p:extLst>
          </p:nvPr>
        </p:nvGraphicFramePr>
        <p:xfrm>
          <a:off x="3449117" y="2410967"/>
          <a:ext cx="7940659" cy="4072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131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293" y="171341"/>
            <a:ext cx="3868527" cy="203607"/>
          </a:xfrm>
        </p:spPr>
        <p:txBody>
          <a:bodyPr>
            <a:normAutofit fontScale="90000"/>
          </a:bodyPr>
          <a:lstStyle/>
          <a:p>
            <a:r>
              <a:rPr lang="mn-MN" sz="1300" dirty="0">
                <a:latin typeface="Arial" panose="020B0604020202020204" pitchFamily="34" charset="0"/>
                <a:cs typeface="Arial" panose="020B0604020202020204" pitchFamily="34" charset="0"/>
              </a:rPr>
              <a:t>Хувьцаа эзэмшигчдийн хурлын тайлан 2021</a:t>
            </a:r>
            <a:endParaRPr lang="en-US" sz="1300" dirty="0">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xmlns="" id="{E679AF4D-D511-451C-8A55-1E52D059E65A}"/>
              </a:ext>
            </a:extLst>
          </p:cNvPr>
          <p:cNvGraphicFramePr>
            <a:graphicFrameLocks noGrp="1"/>
          </p:cNvGraphicFramePr>
          <p:nvPr>
            <p:ph idx="1"/>
            <p:extLst>
              <p:ext uri="{D42A27DB-BD31-4B8C-83A1-F6EECF244321}">
                <p14:modId xmlns:p14="http://schemas.microsoft.com/office/powerpoint/2010/main" val="76001845"/>
              </p:ext>
            </p:extLst>
          </p:nvPr>
        </p:nvGraphicFramePr>
        <p:xfrm>
          <a:off x="0" y="1785259"/>
          <a:ext cx="12192000" cy="4901448"/>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xmlns="" val="2904138682"/>
                    </a:ext>
                  </a:extLst>
                </a:gridCol>
              </a:tblGrid>
              <a:tr h="4901448">
                <a:tc>
                  <a:txBody>
                    <a:bodyPr/>
                    <a:lstStyle/>
                    <a:p>
                      <a:pPr marL="73025" marR="73025" algn="just">
                        <a:lnSpc>
                          <a:spcPct val="115000"/>
                        </a:lnSpc>
                        <a:spcBef>
                          <a:spcPts val="600"/>
                        </a:spcBef>
                        <a:spcAft>
                          <a:spcPts val="0"/>
                        </a:spcAft>
                      </a:pPr>
                      <a:endParaRPr lang="en-US" sz="1200" dirty="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0" marB="0" anchor="ctr">
                    <a:noFill/>
                  </a:tcPr>
                </a:tc>
                <a:extLst>
                  <a:ext uri="{0D108BD9-81ED-4DB2-BD59-A6C34878D82A}">
                    <a16:rowId xmlns:a16="http://schemas.microsoft.com/office/drawing/2014/main" xmlns="" val="963046432"/>
                  </a:ext>
                </a:extLst>
              </a:tr>
            </a:tbl>
          </a:graphicData>
        </a:graphic>
      </p:graphicFrame>
      <p:graphicFrame>
        <p:nvGraphicFramePr>
          <p:cNvPr id="6" name="Table 8">
            <a:extLst>
              <a:ext uri="{FF2B5EF4-FFF2-40B4-BE49-F238E27FC236}">
                <a16:creationId xmlns:a16="http://schemas.microsoft.com/office/drawing/2014/main" xmlns="" id="{60A6A125-FA61-40AD-A2A0-A51CC864F497}"/>
              </a:ext>
            </a:extLst>
          </p:cNvPr>
          <p:cNvGraphicFramePr>
            <a:graphicFrameLocks noGrp="1"/>
          </p:cNvGraphicFramePr>
          <p:nvPr>
            <p:extLst>
              <p:ext uri="{D42A27DB-BD31-4B8C-83A1-F6EECF244321}">
                <p14:modId xmlns:p14="http://schemas.microsoft.com/office/powerpoint/2010/main" val="1774411439"/>
              </p:ext>
            </p:extLst>
          </p:nvPr>
        </p:nvGraphicFramePr>
        <p:xfrm>
          <a:off x="395015" y="2210528"/>
          <a:ext cx="4072133" cy="4272574"/>
        </p:xfrm>
        <a:graphic>
          <a:graphicData uri="http://schemas.openxmlformats.org/drawingml/2006/table">
            <a:tbl>
              <a:tblPr firstRow="1" bandRow="1">
                <a:tableStyleId>{08FB837D-C827-4EFA-A057-4D05807E0F7C}</a:tableStyleId>
              </a:tblPr>
              <a:tblGrid>
                <a:gridCol w="1131147">
                  <a:extLst>
                    <a:ext uri="{9D8B030D-6E8A-4147-A177-3AD203B41FA5}">
                      <a16:colId xmlns:a16="http://schemas.microsoft.com/office/drawing/2014/main" xmlns="" val="604166010"/>
                    </a:ext>
                  </a:extLst>
                </a:gridCol>
                <a:gridCol w="904919">
                  <a:extLst>
                    <a:ext uri="{9D8B030D-6E8A-4147-A177-3AD203B41FA5}">
                      <a16:colId xmlns:a16="http://schemas.microsoft.com/office/drawing/2014/main" xmlns="" val="162824935"/>
                    </a:ext>
                  </a:extLst>
                </a:gridCol>
                <a:gridCol w="1357379">
                  <a:extLst>
                    <a:ext uri="{9D8B030D-6E8A-4147-A177-3AD203B41FA5}">
                      <a16:colId xmlns:a16="http://schemas.microsoft.com/office/drawing/2014/main" xmlns="" val="1783938562"/>
                    </a:ext>
                  </a:extLst>
                </a:gridCol>
                <a:gridCol w="678688">
                  <a:extLst>
                    <a:ext uri="{9D8B030D-6E8A-4147-A177-3AD203B41FA5}">
                      <a16:colId xmlns:a16="http://schemas.microsoft.com/office/drawing/2014/main" xmlns="" val="2235313266"/>
                    </a:ext>
                  </a:extLst>
                </a:gridCol>
              </a:tblGrid>
              <a:tr h="437184">
                <a:tc>
                  <a:txBody>
                    <a:bodyPr/>
                    <a:lstStyle/>
                    <a:p>
                      <a:pPr algn="ctr" fontAlgn="b"/>
                      <a:r>
                        <a:rPr lang="mn-MN" sz="1200" u="none" strike="noStrike" dirty="0">
                          <a:effectLst/>
                          <a:latin typeface="Times New Roman" panose="02020603050405020304" pitchFamily="18" charset="0"/>
                          <a:cs typeface="Times New Roman" panose="02020603050405020304" pitchFamily="18" charset="0"/>
                        </a:rPr>
                        <a:t>Бүлэг</a:t>
                      </a:r>
                      <a:endParaRPr lang="mn-M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mn-MN" sz="1200" u="none" strike="noStrike" dirty="0">
                          <a:effectLst/>
                          <a:latin typeface="Times New Roman" panose="02020603050405020304" pitchFamily="18" charset="0"/>
                          <a:cs typeface="Times New Roman" panose="02020603050405020304" pitchFamily="18" charset="0"/>
                        </a:rPr>
                        <a:t>Төлөвлөгөө</a:t>
                      </a:r>
                      <a:endParaRPr lang="mn-M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mn-MN" sz="1200" u="none" strike="noStrike" dirty="0">
                          <a:effectLst/>
                          <a:latin typeface="Times New Roman" panose="02020603050405020304" pitchFamily="18" charset="0"/>
                          <a:cs typeface="Times New Roman" panose="02020603050405020304" pitchFamily="18" charset="0"/>
                        </a:rPr>
                        <a:t>Гүйцэтгэл</a:t>
                      </a:r>
                      <a:endParaRPr lang="mn-M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mn-MN" sz="1200" u="none" strike="noStrike" dirty="0">
                          <a:effectLst/>
                          <a:latin typeface="Times New Roman" panose="02020603050405020304" pitchFamily="18" charset="0"/>
                          <a:cs typeface="Times New Roman" panose="02020603050405020304" pitchFamily="18" charset="0"/>
                        </a:rPr>
                        <a:t>Хувь</a:t>
                      </a:r>
                      <a:endParaRPr lang="mn-M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3210381685"/>
                  </a:ext>
                </a:extLst>
              </a:tr>
              <a:tr h="383539">
                <a:tc>
                  <a:txBody>
                    <a:bodyPr/>
                    <a:lstStyle/>
                    <a:p>
                      <a:pPr algn="l" fontAlgn="b"/>
                      <a:r>
                        <a:rPr lang="mn-MN" sz="1200" u="none" strike="noStrike">
                          <a:effectLst/>
                          <a:latin typeface="Times New Roman" panose="02020603050405020304" pitchFamily="18" charset="0"/>
                          <a:cs typeface="Times New Roman" panose="02020603050405020304" pitchFamily="18" charset="0"/>
                        </a:rPr>
                        <a:t>Цагаан талх</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4,552,932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3,441,186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953098006"/>
                  </a:ext>
                </a:extLst>
              </a:tr>
              <a:tr h="383539">
                <a:tc>
                  <a:txBody>
                    <a:bodyPr/>
                    <a:lstStyle/>
                    <a:p>
                      <a:pPr algn="l" fontAlgn="b"/>
                      <a:r>
                        <a:rPr lang="mn-MN" sz="1200" u="none" strike="noStrike">
                          <a:effectLst/>
                          <a:latin typeface="Times New Roman" panose="02020603050405020304" pitchFamily="18" charset="0"/>
                          <a:cs typeface="Times New Roman" panose="02020603050405020304" pitchFamily="18" charset="0"/>
                        </a:rPr>
                        <a:t>Хар талх</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1,728,690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1,463,257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1076947893"/>
                  </a:ext>
                </a:extLst>
              </a:tr>
              <a:tr h="383539">
                <a:tc>
                  <a:txBody>
                    <a:bodyPr/>
                    <a:lstStyle/>
                    <a:p>
                      <a:pPr algn="l" fontAlgn="b"/>
                      <a:r>
                        <a:rPr lang="mn-MN" sz="1200" u="none" strike="noStrike">
                          <a:effectLst/>
                          <a:latin typeface="Times New Roman" panose="02020603050405020304" pitchFamily="18" charset="0"/>
                          <a:cs typeface="Times New Roman" panose="02020603050405020304" pitchFamily="18" charset="0"/>
                        </a:rPr>
                        <a:t>Жигнэмэл боов</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506,987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446,426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-12%</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3477054987"/>
                  </a:ext>
                </a:extLst>
              </a:tr>
              <a:tr h="383539">
                <a:tc>
                  <a:txBody>
                    <a:bodyPr/>
                    <a:lstStyle/>
                    <a:p>
                      <a:pPr algn="l" fontAlgn="b"/>
                      <a:r>
                        <a:rPr lang="mn-MN" sz="1200" u="none" strike="noStrike" dirty="0">
                          <a:effectLst/>
                          <a:latin typeface="Times New Roman" panose="02020603050405020304" pitchFamily="18" charset="0"/>
                          <a:cs typeface="Times New Roman" panose="02020603050405020304" pitchFamily="18" charset="0"/>
                        </a:rPr>
                        <a:t>Жигнэмэг</a:t>
                      </a:r>
                      <a:endParaRPr lang="mn-M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250,166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239,349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2785112809"/>
                  </a:ext>
                </a:extLst>
              </a:tr>
              <a:tr h="383539">
                <a:tc>
                  <a:txBody>
                    <a:bodyPr/>
                    <a:lstStyle/>
                    <a:p>
                      <a:pPr algn="l" fontAlgn="b"/>
                      <a:r>
                        <a:rPr lang="mn-MN" sz="1200" u="none" strike="noStrike">
                          <a:effectLst/>
                          <a:latin typeface="Times New Roman" panose="02020603050405020304" pitchFamily="18" charset="0"/>
                          <a:cs typeface="Times New Roman" panose="02020603050405020304" pitchFamily="18" charset="0"/>
                        </a:rPr>
                        <a:t>Еэвэн</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31,123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32,944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6%</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2432864980"/>
                  </a:ext>
                </a:extLst>
              </a:tr>
              <a:tr h="383539">
                <a:tc>
                  <a:txBody>
                    <a:bodyPr/>
                    <a:lstStyle/>
                    <a:p>
                      <a:pPr algn="l" fontAlgn="b"/>
                      <a:r>
                        <a:rPr lang="mn-MN" sz="1200" u="none" strike="noStrike">
                          <a:effectLst/>
                          <a:latin typeface="Times New Roman" panose="02020603050405020304" pitchFamily="18" charset="0"/>
                          <a:cs typeface="Times New Roman" panose="02020603050405020304" pitchFamily="18" charset="0"/>
                        </a:rPr>
                        <a:t>Бялуу</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1,056,327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802,672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-24%</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3922978518"/>
                  </a:ext>
                </a:extLst>
              </a:tr>
              <a:tr h="383539">
                <a:tc>
                  <a:txBody>
                    <a:bodyPr/>
                    <a:lstStyle/>
                    <a:p>
                      <a:pPr algn="l" fontAlgn="b"/>
                      <a:r>
                        <a:rPr lang="mn-MN" sz="1200" u="none" strike="noStrike">
                          <a:effectLst/>
                          <a:latin typeface="Times New Roman" panose="02020603050405020304" pitchFamily="18" charset="0"/>
                          <a:cs typeface="Times New Roman" panose="02020603050405020304" pitchFamily="18" charset="0"/>
                        </a:rPr>
                        <a:t>Булочка</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161,875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121,222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1297250316"/>
                  </a:ext>
                </a:extLst>
              </a:tr>
              <a:tr h="383539">
                <a:tc>
                  <a:txBody>
                    <a:bodyPr/>
                    <a:lstStyle/>
                    <a:p>
                      <a:pPr algn="l" fontAlgn="b"/>
                      <a:r>
                        <a:rPr lang="mn-MN" sz="1200" u="none" strike="noStrike">
                          <a:effectLst/>
                          <a:latin typeface="Times New Roman" panose="02020603050405020304" pitchFamily="18" charset="0"/>
                          <a:cs typeface="Times New Roman" panose="02020603050405020304" pitchFamily="18" charset="0"/>
                        </a:rPr>
                        <a:t>Боорцог</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337,892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294,406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-13%</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3845077299"/>
                  </a:ext>
                </a:extLst>
              </a:tr>
              <a:tr h="383539">
                <a:tc>
                  <a:txBody>
                    <a:bodyPr/>
                    <a:lstStyle/>
                    <a:p>
                      <a:pPr algn="l" fontAlgn="b"/>
                      <a:r>
                        <a:rPr lang="mn-MN" sz="1200" u="none" strike="noStrike">
                          <a:effectLst/>
                          <a:latin typeface="Times New Roman" panose="02020603050405020304" pitchFamily="18" charset="0"/>
                          <a:cs typeface="Times New Roman" panose="02020603050405020304" pitchFamily="18" charset="0"/>
                        </a:rPr>
                        <a:t>Чихэр</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12,958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9,728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269835120"/>
                  </a:ext>
                </a:extLst>
              </a:tr>
              <a:tr h="383539">
                <a:tc>
                  <a:txBody>
                    <a:bodyPr/>
                    <a:lstStyle/>
                    <a:p>
                      <a:pPr algn="l" fontAlgn="b"/>
                      <a:r>
                        <a:rPr lang="mn-MN" sz="1200" u="none" strike="noStrike">
                          <a:effectLst/>
                          <a:latin typeface="Times New Roman" panose="02020603050405020304" pitchFamily="18" charset="0"/>
                          <a:cs typeface="Times New Roman" panose="02020603050405020304" pitchFamily="18" charset="0"/>
                        </a:rPr>
                        <a:t>Нийт</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8,625,993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6,841,462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-21%</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b"/>
                </a:tc>
                <a:extLst>
                  <a:ext uri="{0D108BD9-81ED-4DB2-BD59-A6C34878D82A}">
                    <a16:rowId xmlns:a16="http://schemas.microsoft.com/office/drawing/2014/main" xmlns="" val="2157402119"/>
                  </a:ext>
                </a:extLst>
              </a:tr>
            </a:tbl>
          </a:graphicData>
        </a:graphic>
      </p:graphicFrame>
      <p:graphicFrame>
        <p:nvGraphicFramePr>
          <p:cNvPr id="12" name="Chart 11">
            <a:extLst>
              <a:ext uri="{FF2B5EF4-FFF2-40B4-BE49-F238E27FC236}">
                <a16:creationId xmlns:a16="http://schemas.microsoft.com/office/drawing/2014/main" xmlns="" id="{032329F0-36DB-4297-96B5-2987C697686B}"/>
              </a:ext>
            </a:extLst>
          </p:cNvPr>
          <p:cNvGraphicFramePr>
            <a:graphicFrameLocks/>
          </p:cNvGraphicFramePr>
          <p:nvPr>
            <p:extLst>
              <p:ext uri="{D42A27DB-BD31-4B8C-83A1-F6EECF244321}">
                <p14:modId xmlns:p14="http://schemas.microsoft.com/office/powerpoint/2010/main" val="2138432292"/>
              </p:ext>
            </p:extLst>
          </p:nvPr>
        </p:nvGraphicFramePr>
        <p:xfrm>
          <a:off x="4467147" y="2210517"/>
          <a:ext cx="7329840" cy="427258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xmlns="" id="{473BB71D-CCAF-4D91-94B6-73CE44AA3FAA}"/>
              </a:ext>
            </a:extLst>
          </p:cNvPr>
          <p:cNvSpPr txBox="1"/>
          <p:nvPr/>
        </p:nvSpPr>
        <p:spPr>
          <a:xfrm>
            <a:off x="2634689" y="1800156"/>
            <a:ext cx="6922627" cy="415495"/>
          </a:xfrm>
          <a:prstGeom prst="rect">
            <a:avLst/>
          </a:prstGeom>
          <a:noFill/>
        </p:spPr>
        <p:txBody>
          <a:bodyPr wrap="square" lIns="121824" tIns="60912" rIns="121824" bIns="60912" rtlCol="0">
            <a:spAutoFit/>
          </a:bodyPr>
          <a:lstStyle/>
          <a:p>
            <a:pPr defTabSz="1218120"/>
            <a:r>
              <a:rPr lang="mn-MN" b="1" dirty="0">
                <a:solidFill>
                  <a:prstClr val="black"/>
                </a:solidFill>
                <a:latin typeface="Times New Roman" panose="02020603050405020304" pitchFamily="18" charset="0"/>
                <a:cs typeface="Times New Roman" panose="02020603050405020304" pitchFamily="18" charset="0"/>
              </a:rPr>
              <a:t>2021 оны борлуулалтын гүйцэтгэлийг бүлгээр харуулав</a:t>
            </a:r>
            <a:endParaRPr lang="en-US"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650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b="1" dirty="0" smtClean="0">
                <a:ln w="13462">
                  <a:solidFill>
                    <a:schemeClr val="bg1"/>
                  </a:solidFill>
                  <a:prstDash val="solid"/>
                </a:ln>
                <a:solidFill>
                  <a:schemeClr val="tx1"/>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Орлого тайлан</a:t>
            </a:r>
            <a:endParaRPr lang="en-US" b="1" dirty="0">
              <a:ln w="13462">
                <a:solidFill>
                  <a:schemeClr val="bg1"/>
                </a:solidFill>
                <a:prstDash val="solid"/>
              </a:ln>
              <a:solidFill>
                <a:schemeClr val="tx1"/>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2515046"/>
              </p:ext>
            </p:extLst>
          </p:nvPr>
        </p:nvGraphicFramePr>
        <p:xfrm>
          <a:off x="3438424" y="1356203"/>
          <a:ext cx="7951358" cy="1258385"/>
        </p:xfrm>
        <a:graphic>
          <a:graphicData uri="http://schemas.openxmlformats.org/drawingml/2006/table">
            <a:tbl>
              <a:tblPr>
                <a:tableStyleId>{93296810-A885-4BE3-A3E7-6D5BEEA58F35}</a:tableStyleId>
              </a:tblPr>
              <a:tblGrid>
                <a:gridCol w="3964047"/>
                <a:gridCol w="1321348"/>
                <a:gridCol w="1326003"/>
                <a:gridCol w="1339960"/>
              </a:tblGrid>
              <a:tr h="314596">
                <a:tc>
                  <a:txBody>
                    <a:bodyPr/>
                    <a:lstStyle/>
                    <a:p>
                      <a:pPr algn="l" fontAlgn="ctr"/>
                      <a:r>
                        <a:rPr lang="mn-MN" sz="1500" b="1" u="none" strike="noStrike" dirty="0">
                          <a:effectLst/>
                          <a:latin typeface="Times New Roman" panose="02020603050405020304" pitchFamily="18" charset="0"/>
                          <a:cs typeface="Times New Roman" panose="02020603050405020304" pitchFamily="18" charset="0"/>
                        </a:rPr>
                        <a:t>ОРЛОГО ҮР ДҮН</a:t>
                      </a:r>
                      <a:endParaRPr lang="mn-MN"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solidFill>
                      <a:schemeClr val="accent6"/>
                    </a:solidFill>
                  </a:tcPr>
                </a:tc>
                <a:tc>
                  <a:txBody>
                    <a:bodyPr/>
                    <a:lstStyle/>
                    <a:p>
                      <a:pPr algn="l" fontAlgn="ctr"/>
                      <a:r>
                        <a:rPr lang="en-US" sz="1500" b="1" u="none" strike="noStrike">
                          <a:effectLst/>
                          <a:latin typeface="Times New Roman" panose="02020603050405020304" pitchFamily="18" charset="0"/>
                          <a:cs typeface="Times New Roman" panose="02020603050405020304" pitchFamily="18" charset="0"/>
                        </a:rPr>
                        <a:t> </a:t>
                      </a:r>
                      <a:endParaRPr lang="en-US" sz="1500" b="1"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solidFill>
                      <a:schemeClr val="accent6"/>
                    </a:solidFill>
                  </a:tcPr>
                </a:tc>
                <a:tc>
                  <a:txBody>
                    <a:bodyPr/>
                    <a:lstStyle/>
                    <a:p>
                      <a:pPr algn="ctr" fontAlgn="ctr"/>
                      <a:r>
                        <a:rPr lang="en-US" sz="1500" b="1" u="none" strike="noStrike" dirty="0" smtClean="0">
                          <a:effectLst/>
                          <a:latin typeface="Times New Roman" panose="02020603050405020304" pitchFamily="18" charset="0"/>
                          <a:cs typeface="Times New Roman" panose="02020603050405020304" pitchFamily="18" charset="0"/>
                        </a:rPr>
                        <a:t>2020</a:t>
                      </a:r>
                      <a:r>
                        <a:rPr lang="en-US" sz="1500" b="1" u="none" strike="noStrike" dirty="0">
                          <a:effectLst/>
                          <a:latin typeface="Times New Roman" panose="02020603050405020304" pitchFamily="18" charset="0"/>
                          <a:cs typeface="Times New Roman" panose="02020603050405020304" pitchFamily="18" charset="0"/>
                        </a:rPr>
                        <a:t> </a:t>
                      </a:r>
                      <a:r>
                        <a:rPr lang="mn-MN" sz="1500" b="1" u="none" strike="noStrike" dirty="0" smtClean="0">
                          <a:effectLst/>
                          <a:latin typeface="Times New Roman" panose="02020603050405020304" pitchFamily="18" charset="0"/>
                          <a:cs typeface="Times New Roman" panose="02020603050405020304" pitchFamily="18" charset="0"/>
                        </a:rPr>
                        <a:t>он</a:t>
                      </a:r>
                      <a:endParaRPr lang="en-US"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solidFill>
                      <a:schemeClr val="accent6"/>
                    </a:solidFill>
                  </a:tcPr>
                </a:tc>
                <a:tc>
                  <a:txBody>
                    <a:bodyPr/>
                    <a:lstStyle/>
                    <a:p>
                      <a:pPr algn="ctr" fontAlgn="ctr"/>
                      <a:r>
                        <a:rPr lang="en-US" sz="1500" b="1" u="none" strike="noStrike" dirty="0" smtClean="0">
                          <a:effectLst/>
                          <a:latin typeface="Times New Roman" panose="02020603050405020304" pitchFamily="18" charset="0"/>
                          <a:cs typeface="Times New Roman" panose="02020603050405020304" pitchFamily="18" charset="0"/>
                        </a:rPr>
                        <a:t>2021 </a:t>
                      </a:r>
                      <a:r>
                        <a:rPr lang="mn-MN" sz="1500" b="1" u="none" strike="noStrike" dirty="0" smtClean="0">
                          <a:effectLst/>
                          <a:latin typeface="Times New Roman" panose="02020603050405020304" pitchFamily="18" charset="0"/>
                          <a:cs typeface="Times New Roman" panose="02020603050405020304" pitchFamily="18" charset="0"/>
                        </a:rPr>
                        <a:t>он</a:t>
                      </a:r>
                      <a:r>
                        <a:rPr lang="en-US" sz="1500" b="1" u="none" strike="noStrike" dirty="0">
                          <a:effectLst/>
                          <a:latin typeface="Times New Roman" panose="02020603050405020304" pitchFamily="18" charset="0"/>
                          <a:cs typeface="Times New Roman" panose="02020603050405020304" pitchFamily="18" charset="0"/>
                        </a:rPr>
                        <a:t> </a:t>
                      </a:r>
                      <a:endParaRPr lang="en-US"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solidFill>
                      <a:schemeClr val="accent6"/>
                    </a:solidFill>
                  </a:tcPr>
                </a:tc>
              </a:tr>
              <a:tr h="314597">
                <a:tc>
                  <a:txBody>
                    <a:bodyPr/>
                    <a:lstStyle/>
                    <a:p>
                      <a:pPr algn="l" fontAlgn="ctr"/>
                      <a:r>
                        <a:rPr lang="mn-MN" sz="1500" u="none" strike="noStrike" dirty="0">
                          <a:effectLst/>
                          <a:latin typeface="Times New Roman" panose="02020603050405020304" pitchFamily="18" charset="0"/>
                          <a:cs typeface="Times New Roman" panose="02020603050405020304" pitchFamily="18" charset="0"/>
                        </a:rPr>
                        <a:t>Цэвэр борлуулалтын орлого</a:t>
                      </a:r>
                      <a:endParaRPr lang="mn-MN"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l" fontAlgn="ctr"/>
                      <a:r>
                        <a:rPr lang="mn-MN" sz="1500" u="none" strike="noStrike">
                          <a:effectLst/>
                          <a:latin typeface="Times New Roman" panose="02020603050405020304" pitchFamily="18" charset="0"/>
                          <a:cs typeface="Times New Roman" panose="02020603050405020304" pitchFamily="18" charset="0"/>
                        </a:rPr>
                        <a:t>мян.төг</a:t>
                      </a:r>
                      <a:endParaRPr lang="mn-M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500" u="none" strike="noStrike">
                          <a:effectLst/>
                          <a:latin typeface="Times New Roman" panose="02020603050405020304" pitchFamily="18" charset="0"/>
                          <a:cs typeface="Times New Roman" panose="02020603050405020304" pitchFamily="18" charset="0"/>
                        </a:rPr>
                        <a:t>9,461,781</a:t>
                      </a:r>
                      <a:endParaRPr lang="en-US" sz="15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500" u="none" strike="noStrike">
                          <a:effectLst/>
                          <a:latin typeface="Times New Roman" panose="02020603050405020304" pitchFamily="18" charset="0"/>
                          <a:cs typeface="Times New Roman" panose="02020603050405020304" pitchFamily="18" charset="0"/>
                        </a:rPr>
                        <a:t>9,172,651</a:t>
                      </a:r>
                      <a:endParaRPr lang="en-US" sz="15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r>
              <a:tr h="314596">
                <a:tc>
                  <a:txBody>
                    <a:bodyPr/>
                    <a:lstStyle/>
                    <a:p>
                      <a:pPr algn="l" fontAlgn="ctr"/>
                      <a:r>
                        <a:rPr lang="mn-MN" sz="1500" u="none" strike="noStrike" dirty="0">
                          <a:effectLst/>
                          <a:latin typeface="Times New Roman" panose="02020603050405020304" pitchFamily="18" charset="0"/>
                          <a:cs typeface="Times New Roman" panose="02020603050405020304" pitchFamily="18" charset="0"/>
                        </a:rPr>
                        <a:t>Үйл ажиллагааны ашиг</a:t>
                      </a:r>
                      <a:endParaRPr lang="mn-MN" sz="15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l" fontAlgn="ctr"/>
                      <a:r>
                        <a:rPr lang="mn-MN" sz="1500" u="none" strike="noStrike">
                          <a:effectLst/>
                          <a:latin typeface="Times New Roman" panose="02020603050405020304" pitchFamily="18" charset="0"/>
                          <a:cs typeface="Times New Roman" panose="02020603050405020304" pitchFamily="18" charset="0"/>
                        </a:rPr>
                        <a:t>мян.төг</a:t>
                      </a:r>
                      <a:endParaRPr lang="mn-MN" sz="15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500" u="none" strike="noStrike">
                          <a:effectLst/>
                          <a:latin typeface="Times New Roman" panose="02020603050405020304" pitchFamily="18" charset="0"/>
                          <a:cs typeface="Times New Roman" panose="02020603050405020304" pitchFamily="18" charset="0"/>
                        </a:rPr>
                        <a:t>-209,406</a:t>
                      </a:r>
                      <a:endParaRPr lang="en-US" sz="15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500" u="none" strike="noStrike">
                          <a:effectLst/>
                          <a:latin typeface="Times New Roman" panose="02020603050405020304" pitchFamily="18" charset="0"/>
                          <a:cs typeface="Times New Roman" panose="02020603050405020304" pitchFamily="18" charset="0"/>
                        </a:rPr>
                        <a:t>289,519</a:t>
                      </a:r>
                      <a:endParaRPr lang="en-US" sz="15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r>
              <a:tr h="314596">
                <a:tc>
                  <a:txBody>
                    <a:bodyPr/>
                    <a:lstStyle/>
                    <a:p>
                      <a:pPr algn="l" fontAlgn="ctr"/>
                      <a:r>
                        <a:rPr lang="mn-MN" sz="1500" b="1" u="none" strike="noStrike" dirty="0">
                          <a:solidFill>
                            <a:srgbClr val="FF0000"/>
                          </a:solidFill>
                          <a:effectLst/>
                          <a:latin typeface="Times New Roman" panose="02020603050405020304" pitchFamily="18" charset="0"/>
                          <a:cs typeface="Times New Roman" panose="02020603050405020304" pitchFamily="18" charset="0"/>
                        </a:rPr>
                        <a:t>Тайлант үеийн цэвэр ашиг</a:t>
                      </a:r>
                      <a:endParaRPr lang="mn-MN" sz="15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l" fontAlgn="ctr"/>
                      <a:r>
                        <a:rPr lang="mn-MN" sz="1500" b="1" u="none" strike="noStrike" dirty="0">
                          <a:solidFill>
                            <a:srgbClr val="FF0000"/>
                          </a:solidFill>
                          <a:effectLst/>
                          <a:latin typeface="Times New Roman" panose="02020603050405020304" pitchFamily="18" charset="0"/>
                          <a:cs typeface="Times New Roman" panose="02020603050405020304" pitchFamily="18" charset="0"/>
                        </a:rPr>
                        <a:t>мян.төг</a:t>
                      </a:r>
                      <a:endParaRPr lang="mn-MN" sz="15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500" b="1" u="none" strike="noStrike" dirty="0">
                          <a:solidFill>
                            <a:srgbClr val="FF0000"/>
                          </a:solidFill>
                          <a:effectLst/>
                          <a:latin typeface="Times New Roman" panose="02020603050405020304" pitchFamily="18" charset="0"/>
                          <a:cs typeface="Times New Roman" panose="02020603050405020304" pitchFamily="18" charset="0"/>
                        </a:rPr>
                        <a:t>-336,191</a:t>
                      </a:r>
                      <a:endParaRPr lang="en-US" sz="15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500" b="1" u="none" strike="noStrike" dirty="0">
                          <a:solidFill>
                            <a:srgbClr val="FF0000"/>
                          </a:solidFill>
                          <a:effectLst/>
                          <a:latin typeface="Times New Roman" panose="02020603050405020304" pitchFamily="18" charset="0"/>
                          <a:cs typeface="Times New Roman" panose="02020603050405020304" pitchFamily="18" charset="0"/>
                        </a:rPr>
                        <a:t>187,670</a:t>
                      </a:r>
                      <a:endParaRPr lang="en-US" sz="15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12700" marR="12700" marT="12700" marB="0" anchor="ctr"/>
                </a:tc>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1425861763"/>
              </p:ext>
            </p:extLst>
          </p:nvPr>
        </p:nvGraphicFramePr>
        <p:xfrm>
          <a:off x="3449141" y="2818181"/>
          <a:ext cx="4072135" cy="3257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758148040"/>
              </p:ext>
            </p:extLst>
          </p:nvPr>
        </p:nvGraphicFramePr>
        <p:xfrm>
          <a:off x="7521247" y="2818181"/>
          <a:ext cx="3868528" cy="3257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8009946"/>
      </p:ext>
    </p:extLst>
  </p:cSld>
  <p:clrMapOvr>
    <a:masterClrMapping/>
  </p:clrMapOvr>
  <p:timing>
    <p:tnLst>
      <p:par>
        <p:cTn id="1" dur="indefinite" restart="never" nodeType="tmRoot"/>
      </p:par>
    </p:tn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b="1" dirty="0" lang="mn-MN" smtClean="0">
                <a:ln w="13462">
                  <a:solidFill>
                    <a:schemeClr val="bg1"/>
                  </a:solidFill>
                  <a:prstDash val="solid"/>
                </a:ln>
                <a:solidFill>
                  <a:schemeClr val="tx1">
                    <a:lumMod val="85000"/>
                    <a:lumOff val="15000"/>
                  </a:schemeClr>
                </a:solidFill>
                <a:effectLst>
                  <a:outerShdw algn="bl" dir="2700000" dist="38100" rotWithShape="0">
                    <a:schemeClr val="accent5"/>
                  </a:outerShdw>
                </a:effectLst>
                <a:latin charset="0" panose="02020603050405020304" pitchFamily="18" typeface="Times New Roman"/>
                <a:cs charset="0" panose="02020603050405020304" pitchFamily="18" typeface="Times New Roman"/>
              </a:rPr>
              <a:t>БАЛАНС</a:t>
            </a:r>
            <a:endParaRPr b="1" dirty="0" lang="en-US">
              <a:ln w="13462">
                <a:solidFill>
                  <a:schemeClr val="bg1"/>
                </a:solidFill>
                <a:prstDash val="solid"/>
              </a:ln>
              <a:solidFill>
                <a:schemeClr val="tx1">
                  <a:lumMod val="85000"/>
                  <a:lumOff val="15000"/>
                </a:schemeClr>
              </a:solidFill>
              <a:effectLst>
                <a:outerShdw algn="bl" dir="2700000" dist="38100" rotWithShape="0">
                  <a:schemeClr val="accent5"/>
                </a:outerShdw>
              </a:effectLst>
              <a:latin charset="0" panose="02020603050405020304" pitchFamily="18" typeface="Times New Roman"/>
              <a:cs charset="0" panose="02020603050405020304" pitchFamily="18" typeface="Times New Roman"/>
            </a:endParaRPr>
          </a:p>
        </p:txBody>
      </p:sp>
      <p:graphicFrame>
        <p:nvGraphicFramePr>
          <p:cNvPr id="7" name="Content Placeholder 6"/>
          <p:cNvGraphicFramePr>
            <a:graphicFrameLocks noGrp="1"/>
          </p:cNvGraphicFramePr>
          <p:nvPr>
            <p:ph idx="2" sz="half"/>
            <p:extLst>
              <p:ext uri="{D42A27DB-BD31-4B8C-83A1-F6EECF244321}">
                <p14:modId xmlns:p14="http://schemas.microsoft.com/office/powerpoint/2010/main" val="82088444"/>
              </p:ext>
            </p:extLst>
          </p:nvPr>
        </p:nvGraphicFramePr>
        <p:xfrm>
          <a:off x="6503213" y="4650639"/>
          <a:ext cx="2443280" cy="1832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664930631"/>
              </p:ext>
            </p:extLst>
          </p:nvPr>
        </p:nvGraphicFramePr>
        <p:xfrm>
          <a:off x="9353709" y="4650641"/>
          <a:ext cx="2442267" cy="1832459"/>
        </p:xfrm>
        <a:graphic>
          <a:graphicData uri="http://schemas.openxmlformats.org/drawingml/2006/chart">
            <c:chart xmlns:c="http://schemas.openxmlformats.org/drawingml/2006/chart" xmlns:r="http://schemas.openxmlformats.org/officeDocument/2006/relationships" r:id="rId5"/>
          </a:graphicData>
        </a:graphic>
      </p:graphicFrame>
      <p:pic>
        <p:nvPicPr>
          <p:cNvPr id="14" name="Object 13"/>
          <p:cNvPicPr>
            <a:picLocks noChangeAspect="1"/>
          </p:cNvPicPr>
          <p:nvPr/>
        </p:nvPicPr>
        <p:blipFill>
          <a:blip r:embed="rId6"/>
          <a:srcRect/>
          <a:stretch>
            <a:fillRect/>
          </a:stretch>
        </p:blipFill>
        <p:spPr bwMode="auto">
          <a:xfrm>
            <a:off x="6503213" y="2003760"/>
            <a:ext cx="5207000" cy="2443279"/>
          </a:xfrm>
          <a:prstGeom prst="rect"/>
          <a:noFill/>
        </p:spPr>
      </p:pic>
      <p:pic>
        <p:nvPicPr>
          <p:cNvPr id="16" name="Object 15"/>
          <p:cNvPicPr>
            <a:picLocks noChangeAspect="1"/>
          </p:cNvPicPr>
          <p:nvPr/>
        </p:nvPicPr>
        <p:blipFill>
          <a:blip r:embed="rId8"/>
          <a:srcRect/>
          <a:stretch>
            <a:fillRect/>
          </a:stretch>
        </p:blipFill>
        <p:spPr bwMode="auto">
          <a:xfrm>
            <a:off x="191407" y="1800147"/>
            <a:ext cx="5802993" cy="4682953"/>
          </a:xfrm>
          <a:prstGeom prst="rect"/>
          <a:noFill/>
        </p:spPr>
      </p:pic>
    </p:spTree>
    <p:extLst>
      <p:ext uri="{BB962C8B-B14F-4D97-AF65-F5344CB8AC3E}">
        <p14:creationId xmlns:p14="http://schemas.microsoft.com/office/powerpoint/2010/main" val="2547689515"/>
      </p:ext>
    </p:extLst>
  </p:cSld>
  <p:clrMapOvr>
    <a:masterClrMapping/>
  </p:clrMapOvr>
  <p:timing>
    <p:tnLst>
      <p:par>
        <p:cTn dur="indefinite" id="1" nodeType="tmRoot" restart="never"/>
      </p:par>
    </p:tnLst>
  </p:timing>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dirty="0" lang="mn-MN" smtClean="0">
                <a:ln w="13462">
                  <a:solidFill>
                    <a:schemeClr val="bg1"/>
                  </a:solidFill>
                  <a:prstDash val="solid"/>
                </a:ln>
                <a:solidFill>
                  <a:schemeClr val="tx1">
                    <a:lumMod val="85000"/>
                    <a:lumOff val="15000"/>
                  </a:schemeClr>
                </a:solidFill>
                <a:effectLst>
                  <a:outerShdw algn="bl" dir="2700000" dist="38100" rotWithShape="0">
                    <a:schemeClr val="accent5"/>
                  </a:outerShdw>
                </a:effectLst>
              </a:rPr>
              <a:t>Авлага</a:t>
            </a:r>
            <a:endParaRPr b="1" dirty="0" lang="en-US">
              <a:ln w="13462">
                <a:solidFill>
                  <a:schemeClr val="bg1"/>
                </a:solidFill>
                <a:prstDash val="solid"/>
              </a:ln>
              <a:solidFill>
                <a:schemeClr val="tx1">
                  <a:lumMod val="85000"/>
                  <a:lumOff val="15000"/>
                </a:schemeClr>
              </a:solidFill>
              <a:effectLst>
                <a:outerShdw algn="bl" dir="2700000" dist="38100" rotWithShape="0">
                  <a:schemeClr val="accent5"/>
                </a:outerShdw>
              </a:effectLst>
            </a:endParaRPr>
          </a:p>
        </p:txBody>
      </p:sp>
      <p:pic>
        <p:nvPicPr>
          <p:cNvPr id="5" name="Object 4"/>
          <p:cNvPicPr>
            <a:picLocks noChangeAspect="1"/>
          </p:cNvPicPr>
          <p:nvPr/>
        </p:nvPicPr>
        <p:blipFill>
          <a:blip r:embed="rId3"/>
          <a:srcRect/>
          <a:stretch>
            <a:fillRect/>
          </a:stretch>
        </p:blipFill>
        <p:spPr bwMode="auto">
          <a:xfrm>
            <a:off x="3449113" y="1800146"/>
            <a:ext cx="8144267" cy="4275740"/>
          </a:xfrm>
          <a:prstGeom prst="rect"/>
          <a:noFill/>
        </p:spPr>
      </p:pic>
    </p:spTree>
    <p:extLst>
      <p:ext uri="{BB962C8B-B14F-4D97-AF65-F5344CB8AC3E}">
        <p14:creationId xmlns:p14="http://schemas.microsoft.com/office/powerpoint/2010/main" val="2852314358"/>
      </p:ext>
    </p:extLst>
  </p:cSld>
  <p:clrMapOvr>
    <a:masterClrMapping/>
  </p:clrMapOvr>
  <p:timing>
    <p:tnLst>
      <p:par>
        <p:cTn dur="indefinite" id="1" nodeType="tmRoot" restart="never"/>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n-M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Бараа материал,хангамжийн үлдэгдэл</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749849704"/>
              </p:ext>
            </p:extLst>
          </p:nvPr>
        </p:nvGraphicFramePr>
        <p:xfrm>
          <a:off x="666420" y="1800140"/>
          <a:ext cx="5271159" cy="4899414"/>
        </p:xfrm>
        <a:graphic>
          <a:graphicData uri="http://schemas.openxmlformats.org/drawingml/2006/table">
            <a:tbl>
              <a:tblPr>
                <a:tableStyleId>{10A1B5D5-9B99-4C35-A422-299274C87663}</a:tableStyleId>
              </a:tblPr>
              <a:tblGrid>
                <a:gridCol w="2438336"/>
                <a:gridCol w="846787"/>
                <a:gridCol w="979415"/>
                <a:gridCol w="1006621"/>
              </a:tblGrid>
              <a:tr h="188439">
                <a:tc>
                  <a:txBody>
                    <a:bodyPr/>
                    <a:lstStyle/>
                    <a:p>
                      <a:pPr algn="l" fontAlgn="b"/>
                      <a:r>
                        <a:rPr lang="mn-MN" sz="1100" b="1" u="none" strike="noStrike" dirty="0">
                          <a:effectLst/>
                          <a:latin typeface="Times New Roman" panose="02020603050405020304" pitchFamily="18" charset="0"/>
                          <a:cs typeface="Times New Roman" panose="02020603050405020304" pitchFamily="18" charset="0"/>
                        </a:rPr>
                        <a:t>Түүхий эд материалийн үлдэгдэл</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b"/>
                </a:tc>
                <a:tc>
                  <a:txBody>
                    <a:bodyPr/>
                    <a:lstStyle/>
                    <a:p>
                      <a:pPr algn="l" fontAlgn="b"/>
                      <a:r>
                        <a:rPr lang="mn-MN" sz="1100" b="1" u="none" strike="noStrike">
                          <a:effectLst/>
                          <a:latin typeface="Times New Roman" panose="02020603050405020304" pitchFamily="18" charset="0"/>
                          <a:cs typeface="Times New Roman" panose="02020603050405020304" pitchFamily="18" charset="0"/>
                        </a:rPr>
                        <a:t>хэмжих нэгж</a:t>
                      </a:r>
                      <a:endParaRPr lang="mn-MN"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b"/>
                </a:tc>
                <a:tc>
                  <a:txBody>
                    <a:bodyPr/>
                    <a:lstStyle/>
                    <a:p>
                      <a:pPr algn="ctr" fontAlgn="b"/>
                      <a:r>
                        <a:rPr lang="mn-MN" sz="1100" b="1" u="none" strike="noStrike">
                          <a:effectLst/>
                          <a:latin typeface="Times New Roman" panose="02020603050405020304" pitchFamily="18" charset="0"/>
                          <a:cs typeface="Times New Roman" panose="02020603050405020304" pitchFamily="18" charset="0"/>
                        </a:rPr>
                        <a:t>2020 он</a:t>
                      </a:r>
                      <a:endParaRPr lang="mn-MN"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b"/>
                </a:tc>
                <a:tc>
                  <a:txBody>
                    <a:bodyPr/>
                    <a:lstStyle/>
                    <a:p>
                      <a:pPr algn="ctr" fontAlgn="b"/>
                      <a:r>
                        <a:rPr lang="mn-MN" sz="1100" b="1" u="none" strike="noStrike" dirty="0">
                          <a:effectLst/>
                          <a:latin typeface="Times New Roman" panose="02020603050405020304" pitchFamily="18" charset="0"/>
                          <a:cs typeface="Times New Roman" panose="02020603050405020304" pitchFamily="18" charset="0"/>
                        </a:rPr>
                        <a:t>2021 он</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b"/>
                </a:tc>
              </a:tr>
              <a:tr h="188439">
                <a:tc>
                  <a:txBody>
                    <a:bodyPr/>
                    <a:lstStyle/>
                    <a:p>
                      <a:pPr algn="l" fontAlgn="t"/>
                      <a:r>
                        <a:rPr lang="mn-MN" sz="1100" u="none" strike="noStrike" dirty="0">
                          <a:effectLst/>
                          <a:latin typeface="Times New Roman" panose="02020603050405020304" pitchFamily="18" charset="0"/>
                          <a:cs typeface="Times New Roman" panose="02020603050405020304" pitchFamily="18" charset="0"/>
                        </a:rPr>
                        <a:t>Түүхий эд материал Агуулах</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dirty="0">
                          <a:effectLst/>
                          <a:latin typeface="Times New Roman" panose="02020603050405020304" pitchFamily="18" charset="0"/>
                          <a:cs typeface="Times New Roman" panose="02020603050405020304" pitchFamily="18" charset="0"/>
                        </a:rPr>
                        <a:t>мян.төг</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164,864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320,360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ru-RU" sz="1100" u="none" strike="noStrike" dirty="0">
                          <a:effectLst/>
                          <a:latin typeface="Times New Roman" panose="02020603050405020304" pitchFamily="18" charset="0"/>
                          <a:cs typeface="Times New Roman" panose="02020603050405020304" pitchFamily="18" charset="0"/>
                        </a:rPr>
                        <a:t>Түүхий эд материал Цайны газар</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1,012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753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Түүүхий эд материал/Гурил</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266,335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311,827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Түүхий эд материал Үйлдвэр1</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32,939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52,632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Түүхий эд материал Үйлдвэр2</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32,895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21,237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dirty="0">
                          <a:effectLst/>
                          <a:latin typeface="Times New Roman" panose="02020603050405020304" pitchFamily="18" charset="0"/>
                          <a:cs typeface="Times New Roman" panose="02020603050405020304" pitchFamily="18" charset="0"/>
                        </a:rPr>
                        <a:t>Түүхий эд материал Туршилт</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96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96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Мах</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8,885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1,133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ctr" fontAlgn="t"/>
                      <a:r>
                        <a:rPr lang="mn-MN" sz="1100" b="1" u="none" strike="noStrike" dirty="0">
                          <a:effectLst/>
                          <a:latin typeface="Times New Roman" panose="02020603050405020304" pitchFamily="18" charset="0"/>
                          <a:cs typeface="Times New Roman" panose="02020603050405020304" pitchFamily="18" charset="0"/>
                        </a:rPr>
                        <a:t>Нийт</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ctr" fontAlgn="t"/>
                      <a:r>
                        <a:rPr lang="en-US" sz="1100" b="1" u="none" strike="noStrike">
                          <a:effectLst/>
                          <a:latin typeface="Times New Roman" panose="02020603050405020304" pitchFamily="18" charset="0"/>
                          <a:cs typeface="Times New Roman" panose="02020603050405020304" pitchFamily="18" charset="0"/>
                        </a:rPr>
                        <a:t> </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b="1" u="none" strike="noStrike">
                          <a:effectLst/>
                          <a:latin typeface="Times New Roman" panose="02020603050405020304" pitchFamily="18" charset="0"/>
                          <a:cs typeface="Times New Roman" panose="02020603050405020304" pitchFamily="18" charset="0"/>
                        </a:rPr>
                        <a:t>507,026</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b="1" u="none" strike="noStrike" dirty="0">
                          <a:effectLst/>
                          <a:latin typeface="Times New Roman" panose="02020603050405020304" pitchFamily="18" charset="0"/>
                          <a:cs typeface="Times New Roman" panose="02020603050405020304" pitchFamily="18" charset="0"/>
                        </a:rPr>
                        <a:t>708,038</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b="1" u="none" strike="noStrike">
                          <a:effectLst/>
                          <a:latin typeface="Times New Roman" panose="02020603050405020304" pitchFamily="18" charset="0"/>
                          <a:cs typeface="Times New Roman" panose="02020603050405020304" pitchFamily="18" charset="0"/>
                        </a:rPr>
                        <a:t>Дэлгүүрийн барааний үлдэгдэл</a:t>
                      </a:r>
                      <a:endParaRPr lang="mn-MN"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b"/>
                      <a:r>
                        <a:rPr lang="mn-MN" sz="1100" b="1" u="none" strike="noStrike">
                          <a:effectLst/>
                          <a:latin typeface="Times New Roman" panose="02020603050405020304" pitchFamily="18" charset="0"/>
                          <a:cs typeface="Times New Roman" panose="02020603050405020304" pitchFamily="18" charset="0"/>
                        </a:rPr>
                        <a:t>хэмжих нэгж</a:t>
                      </a:r>
                      <a:endParaRPr lang="mn-MN"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b"/>
                </a:tc>
                <a:tc>
                  <a:txBody>
                    <a:bodyPr/>
                    <a:lstStyle/>
                    <a:p>
                      <a:pPr algn="ctr" fontAlgn="b"/>
                      <a:r>
                        <a:rPr lang="mn-MN" sz="1100" b="1" u="none" strike="noStrike">
                          <a:effectLst/>
                          <a:latin typeface="Times New Roman" panose="02020603050405020304" pitchFamily="18" charset="0"/>
                          <a:cs typeface="Times New Roman" panose="02020603050405020304" pitchFamily="18" charset="0"/>
                        </a:rPr>
                        <a:t>2020 он</a:t>
                      </a:r>
                      <a:endParaRPr lang="mn-MN"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b"/>
                </a:tc>
                <a:tc>
                  <a:txBody>
                    <a:bodyPr/>
                    <a:lstStyle/>
                    <a:p>
                      <a:pPr algn="ctr" fontAlgn="b"/>
                      <a:r>
                        <a:rPr lang="mn-MN" sz="1100" b="1" u="none" strike="noStrike" dirty="0">
                          <a:effectLst/>
                          <a:latin typeface="Times New Roman" panose="02020603050405020304" pitchFamily="18" charset="0"/>
                          <a:cs typeface="Times New Roman" panose="02020603050405020304" pitchFamily="18" charset="0"/>
                        </a:rPr>
                        <a:t>2021 он</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b"/>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Бараа материал-/СМ-Шингэн хүнс/</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5,947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dirty="0">
                          <a:effectLst/>
                          <a:latin typeface="Times New Roman" panose="02020603050405020304" pitchFamily="18" charset="0"/>
                          <a:cs typeface="Times New Roman" panose="02020603050405020304" pitchFamily="18" charset="0"/>
                        </a:rPr>
                        <a:t>2,122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Бараа материал-/СМ-Өдөр дутам/</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1,195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5,069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Бараа материал-/СМ-Печень,чихэр/</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1,995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1,681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Бараа материал-/СМ-Цай,кофе/</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848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2,822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ctr" fontAlgn="t"/>
                      <a:r>
                        <a:rPr lang="mn-MN" sz="1100" b="1" u="none" strike="noStrike" dirty="0">
                          <a:effectLst/>
                          <a:latin typeface="Times New Roman" panose="02020603050405020304" pitchFamily="18" charset="0"/>
                          <a:cs typeface="Times New Roman" panose="02020603050405020304" pitchFamily="18" charset="0"/>
                        </a:rPr>
                        <a:t>Нийт</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ctr" fontAlgn="t"/>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b="1" u="none" strike="noStrike" dirty="0">
                          <a:effectLst/>
                          <a:latin typeface="Times New Roman" panose="02020603050405020304" pitchFamily="18" charset="0"/>
                          <a:cs typeface="Times New Roman" panose="02020603050405020304" pitchFamily="18" charset="0"/>
                        </a:rPr>
                        <a:t>9,984</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b="1" u="none" strike="noStrike" dirty="0">
                          <a:effectLst/>
                          <a:latin typeface="Times New Roman" panose="02020603050405020304" pitchFamily="18" charset="0"/>
                          <a:cs typeface="Times New Roman" panose="02020603050405020304" pitchFamily="18" charset="0"/>
                        </a:rPr>
                        <a:t>11,693</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en-US" sz="1100" u="none" strike="noStrike">
                          <a:effectLst/>
                          <a:latin typeface="Times New Roman" panose="02020603050405020304" pitchFamily="18" charset="0"/>
                          <a:cs typeface="Times New Roman" panose="02020603050405020304" pitchFamily="18" charset="0"/>
                        </a:rPr>
                        <a:t>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b="1" u="none" strike="noStrike">
                          <a:effectLst/>
                          <a:latin typeface="Times New Roman" panose="02020603050405020304" pitchFamily="18" charset="0"/>
                          <a:cs typeface="Times New Roman" panose="02020603050405020304" pitchFamily="18" charset="0"/>
                        </a:rPr>
                        <a:t>Хангамжийн материалийн үлдэгдэл</a:t>
                      </a:r>
                      <a:endParaRPr lang="mn-MN"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b"/>
                      <a:r>
                        <a:rPr lang="mn-MN" sz="1100" b="1" u="none" strike="noStrike">
                          <a:effectLst/>
                          <a:latin typeface="Times New Roman" panose="02020603050405020304" pitchFamily="18" charset="0"/>
                          <a:cs typeface="Times New Roman" panose="02020603050405020304" pitchFamily="18" charset="0"/>
                        </a:rPr>
                        <a:t>хэмжих нэгж</a:t>
                      </a:r>
                      <a:endParaRPr lang="mn-MN"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b"/>
                </a:tc>
                <a:tc>
                  <a:txBody>
                    <a:bodyPr/>
                    <a:lstStyle/>
                    <a:p>
                      <a:pPr algn="ctr" fontAlgn="b"/>
                      <a:r>
                        <a:rPr lang="mn-MN" sz="1100" b="1" u="none" strike="noStrike">
                          <a:effectLst/>
                          <a:latin typeface="Times New Roman" panose="02020603050405020304" pitchFamily="18" charset="0"/>
                          <a:cs typeface="Times New Roman" panose="02020603050405020304" pitchFamily="18" charset="0"/>
                        </a:rPr>
                        <a:t>2020 он</a:t>
                      </a:r>
                      <a:endParaRPr lang="mn-MN" sz="1100" b="1"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b"/>
                </a:tc>
                <a:tc>
                  <a:txBody>
                    <a:bodyPr/>
                    <a:lstStyle/>
                    <a:p>
                      <a:pPr algn="ctr" fontAlgn="b"/>
                      <a:r>
                        <a:rPr lang="mn-MN" sz="1100" b="1" u="none" strike="noStrike" dirty="0">
                          <a:effectLst/>
                          <a:latin typeface="Times New Roman" panose="02020603050405020304" pitchFamily="18" charset="0"/>
                          <a:cs typeface="Times New Roman" panose="02020603050405020304" pitchFamily="18" charset="0"/>
                        </a:rPr>
                        <a:t>2021 он</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b"/>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Сэлбэг хэрэгсэл</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157,165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163,785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Авто сэлбэг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46,239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32,199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Сэлбэг хэрэгсэл / Цахилгаан/</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39,308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39,172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Барилгын сэлбэг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14,392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30,196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Хангамжийн материал</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130,242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126,324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Шатахуун түгээх станц</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17,002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13,794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l" fontAlgn="t"/>
                      <a:r>
                        <a:rPr lang="mn-MN" sz="1100" u="none" strike="noStrike">
                          <a:effectLst/>
                          <a:latin typeface="Times New Roman" panose="02020603050405020304" pitchFamily="18" charset="0"/>
                          <a:cs typeface="Times New Roman" panose="02020603050405020304" pitchFamily="18" charset="0"/>
                        </a:rPr>
                        <a:t>Оёдлын материал</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695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903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r h="188439">
                <a:tc>
                  <a:txBody>
                    <a:bodyPr/>
                    <a:lstStyle/>
                    <a:p>
                      <a:pPr algn="ctr" fontAlgn="t"/>
                      <a:r>
                        <a:rPr lang="mn-MN" sz="1100" b="1" u="none" strike="noStrike" dirty="0">
                          <a:effectLst/>
                          <a:latin typeface="Times New Roman" panose="02020603050405020304" pitchFamily="18" charset="0"/>
                          <a:cs typeface="Times New Roman" panose="02020603050405020304" pitchFamily="18" charset="0"/>
                        </a:rPr>
                        <a:t>Нийт</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ctr" fontAlgn="t"/>
                      <a:r>
                        <a:rPr lang="en-US" sz="1100" b="1" u="none" strike="noStrike" dirty="0">
                          <a:effectLst/>
                          <a:latin typeface="Times New Roman" panose="02020603050405020304" pitchFamily="18" charset="0"/>
                          <a:cs typeface="Times New Roman" panose="02020603050405020304" pitchFamily="18" charset="0"/>
                        </a:rPr>
                        <a:t> </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tc>
                <a:tc>
                  <a:txBody>
                    <a:bodyPr/>
                    <a:lstStyle/>
                    <a:p>
                      <a:pPr algn="r" fontAlgn="ctr"/>
                      <a:r>
                        <a:rPr lang="en-US" sz="1100" b="1" u="none" strike="noStrike" dirty="0">
                          <a:effectLst/>
                          <a:latin typeface="Times New Roman" panose="02020603050405020304" pitchFamily="18" charset="0"/>
                          <a:cs typeface="Times New Roman" panose="02020603050405020304" pitchFamily="18" charset="0"/>
                        </a:rPr>
                        <a:t>405,043</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c>
                  <a:txBody>
                    <a:bodyPr/>
                    <a:lstStyle/>
                    <a:p>
                      <a:pPr algn="r" fontAlgn="ctr"/>
                      <a:r>
                        <a:rPr lang="en-US" sz="1100" b="1" u="none" strike="noStrike" dirty="0">
                          <a:effectLst/>
                          <a:latin typeface="Times New Roman" panose="02020603050405020304" pitchFamily="18" charset="0"/>
                          <a:cs typeface="Times New Roman" panose="02020603050405020304" pitchFamily="18" charset="0"/>
                        </a:rPr>
                        <a:t>406,373</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216" marR="10216" marT="10216"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41838698"/>
              </p:ext>
            </p:extLst>
          </p:nvPr>
        </p:nvGraphicFramePr>
        <p:xfrm>
          <a:off x="6299609" y="1800157"/>
          <a:ext cx="5700986" cy="4918282"/>
        </p:xfrm>
        <a:graphic>
          <a:graphicData uri="http://schemas.openxmlformats.org/drawingml/2006/table">
            <a:tbl>
              <a:tblPr>
                <a:tableStyleId>{10A1B5D5-9B99-4C35-A422-299274C87663}</a:tableStyleId>
              </a:tblPr>
              <a:tblGrid>
                <a:gridCol w="2637165"/>
                <a:gridCol w="915836"/>
                <a:gridCol w="1059280"/>
                <a:gridCol w="1088705"/>
              </a:tblGrid>
              <a:tr h="321467">
                <a:tc>
                  <a:txBody>
                    <a:bodyPr/>
                    <a:lstStyle/>
                    <a:p>
                      <a:pPr algn="ctr" fontAlgn="t"/>
                      <a:r>
                        <a:rPr lang="mn-MN" sz="1100" b="1" u="none" strike="noStrike" dirty="0">
                          <a:effectLst/>
                          <a:latin typeface="Times New Roman" panose="02020603050405020304" pitchFamily="18" charset="0"/>
                          <a:cs typeface="Times New Roman" panose="02020603050405020304" pitchFamily="18" charset="0"/>
                        </a:rPr>
                        <a:t>Сав баглаа боодол үлдгдэлийн үлдэгдэл</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ctr" fontAlgn="b"/>
                      <a:r>
                        <a:rPr lang="mn-MN" sz="1100" b="1" u="none" strike="noStrike" dirty="0">
                          <a:effectLst/>
                          <a:latin typeface="Times New Roman" panose="02020603050405020304" pitchFamily="18" charset="0"/>
                          <a:cs typeface="Times New Roman" panose="02020603050405020304" pitchFamily="18" charset="0"/>
                        </a:rPr>
                        <a:t>хэмжих нэгж</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b"/>
                </a:tc>
                <a:tc>
                  <a:txBody>
                    <a:bodyPr/>
                    <a:lstStyle/>
                    <a:p>
                      <a:pPr algn="ctr" fontAlgn="b"/>
                      <a:r>
                        <a:rPr lang="mn-MN" sz="1100" b="1" u="none" strike="noStrike" dirty="0">
                          <a:effectLst/>
                          <a:latin typeface="Times New Roman" panose="02020603050405020304" pitchFamily="18" charset="0"/>
                          <a:cs typeface="Times New Roman" panose="02020603050405020304" pitchFamily="18" charset="0"/>
                        </a:rPr>
                        <a:t>2020 он</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b"/>
                </a:tc>
                <a:tc>
                  <a:txBody>
                    <a:bodyPr/>
                    <a:lstStyle/>
                    <a:p>
                      <a:pPr algn="ctr" fontAlgn="b"/>
                      <a:r>
                        <a:rPr lang="mn-MN" sz="1100" b="1" u="none" strike="noStrike" dirty="0">
                          <a:effectLst/>
                          <a:latin typeface="Times New Roman" panose="02020603050405020304" pitchFamily="18" charset="0"/>
                          <a:cs typeface="Times New Roman" panose="02020603050405020304" pitchFamily="18" charset="0"/>
                        </a:rPr>
                        <a:t>2021 он</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b"/>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Сав баглаа боодол</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895,432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dirty="0">
                          <a:effectLst/>
                          <a:latin typeface="Times New Roman" panose="02020603050405020304" pitchFamily="18" charset="0"/>
                          <a:cs typeface="Times New Roman" panose="02020603050405020304" pitchFamily="18" charset="0"/>
                        </a:rPr>
                        <a:t>882,685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Ашигладаггүй-Сав, баглаа боодол</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37,129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38,271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dirty="0">
                          <a:effectLst/>
                          <a:latin typeface="Times New Roman" panose="02020603050405020304" pitchFamily="18" charset="0"/>
                          <a:cs typeface="Times New Roman" panose="02020603050405020304" pitchFamily="18" charset="0"/>
                        </a:rPr>
                        <a:t>Сав, баглаа боодол-1-р үйлдвэр</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53,778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56,060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ru-RU" sz="1100" u="none" strike="noStrike">
                          <a:effectLst/>
                          <a:latin typeface="Times New Roman" panose="02020603050405020304" pitchFamily="18" charset="0"/>
                          <a:cs typeface="Times New Roman" panose="02020603050405020304" pitchFamily="18" charset="0"/>
                        </a:rPr>
                        <a:t>Сав, баглаа боодол 2-р үйлдвэр</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20,586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ctr" fontAlgn="t"/>
                      <a:r>
                        <a:rPr lang="mn-MN" sz="1100" b="1" u="none" strike="noStrike" dirty="0">
                          <a:effectLst/>
                          <a:latin typeface="Times New Roman" panose="02020603050405020304" pitchFamily="18" charset="0"/>
                          <a:cs typeface="Times New Roman" panose="02020603050405020304" pitchFamily="18" charset="0"/>
                        </a:rPr>
                        <a:t>Нийт</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en-US" sz="1100" b="1" u="none" strike="noStrike">
                          <a:effectLst/>
                          <a:latin typeface="Times New Roman" panose="02020603050405020304" pitchFamily="18" charset="0"/>
                          <a:cs typeface="Times New Roman" panose="02020603050405020304" pitchFamily="18" charset="0"/>
                        </a:rPr>
                        <a:t> </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b="1" u="none" strike="noStrike">
                          <a:effectLst/>
                          <a:latin typeface="Times New Roman" panose="02020603050405020304" pitchFamily="18" charset="0"/>
                          <a:cs typeface="Times New Roman" panose="02020603050405020304" pitchFamily="18" charset="0"/>
                        </a:rPr>
                        <a:t>986,339</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b="1" u="none" strike="noStrike" dirty="0">
                          <a:effectLst/>
                          <a:latin typeface="Times New Roman" panose="02020603050405020304" pitchFamily="18" charset="0"/>
                          <a:cs typeface="Times New Roman" panose="02020603050405020304" pitchFamily="18" charset="0"/>
                        </a:rPr>
                        <a:t>997,602</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en-US" sz="1100" u="none" strike="noStrike" dirty="0">
                          <a:effectLst/>
                          <a:latin typeface="Times New Roman" panose="02020603050405020304" pitchFamily="18" charset="0"/>
                          <a:cs typeface="Times New Roman" panose="02020603050405020304" pitchFamily="18" charset="0"/>
                        </a:rPr>
                        <a:t>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dirty="0">
                          <a:effectLst/>
                          <a:latin typeface="Times New Roman" panose="02020603050405020304" pitchFamily="18" charset="0"/>
                          <a:cs typeface="Times New Roman" panose="02020603050405020304" pitchFamily="18" charset="0"/>
                        </a:rPr>
                        <a:t>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b="1" u="none" strike="noStrike">
                          <a:effectLst/>
                          <a:latin typeface="Times New Roman" panose="02020603050405020304" pitchFamily="18" charset="0"/>
                          <a:cs typeface="Times New Roman" panose="02020603050405020304" pitchFamily="18" charset="0"/>
                        </a:rPr>
                        <a:t>Ашиглалтанд буй хангамжийн</a:t>
                      </a:r>
                      <a:endParaRPr lang="mn-MN"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b"/>
                      <a:r>
                        <a:rPr lang="mn-MN" sz="1100" b="1" u="none" strike="noStrike" dirty="0">
                          <a:effectLst/>
                          <a:latin typeface="Times New Roman" panose="02020603050405020304" pitchFamily="18" charset="0"/>
                          <a:cs typeface="Times New Roman" panose="02020603050405020304" pitchFamily="18" charset="0"/>
                        </a:rPr>
                        <a:t>хэмжих нэгж</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b"/>
                </a:tc>
                <a:tc>
                  <a:txBody>
                    <a:bodyPr/>
                    <a:lstStyle/>
                    <a:p>
                      <a:pPr algn="r" fontAlgn="ctr"/>
                      <a:r>
                        <a:rPr lang="mn-MN" sz="1100" b="1" u="none" strike="noStrike" dirty="0">
                          <a:effectLst/>
                          <a:latin typeface="Times New Roman" panose="02020603050405020304" pitchFamily="18" charset="0"/>
                          <a:cs typeface="Times New Roman" panose="02020603050405020304" pitchFamily="18" charset="0"/>
                        </a:rPr>
                        <a:t>2020 он</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mn-MN" sz="1100" b="1" u="none" strike="noStrike" dirty="0">
                          <a:effectLst/>
                          <a:latin typeface="Times New Roman" panose="02020603050405020304" pitchFamily="18" charset="0"/>
                          <a:cs typeface="Times New Roman" panose="02020603050405020304" pitchFamily="18" charset="0"/>
                        </a:rPr>
                        <a:t>2021он</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Бейкери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5,231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Лабораторийн ашиглалт /хими /</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6,788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4,570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dirty="0">
                          <a:effectLst/>
                          <a:latin typeface="Times New Roman" panose="02020603050405020304" pitchFamily="18" charset="0"/>
                          <a:cs typeface="Times New Roman" panose="02020603050405020304" pitchFamily="18" charset="0"/>
                        </a:rPr>
                        <a:t>Цайны газрын ашиглалт</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6,054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7,119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Атар дэлгүүрүүд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15,481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16,151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Механик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8,643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8,994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Аж ахуйн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26,823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31,736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Цахилгаан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1,689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1,661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Сантехник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2,998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3,031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Авто ашиглалт /засварчин /</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3,959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4,023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Захиргаа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13,332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14,505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Лаборатор ашиглалт / Микро биологи/</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4,274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4,669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Борлуулалт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51,769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61,581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Авто ашиглалт /Отгонхүү/</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19,259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19,561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344807">
                <a:tc>
                  <a:txBody>
                    <a:bodyPr/>
                    <a:lstStyle/>
                    <a:p>
                      <a:pPr algn="l" fontAlgn="t"/>
                      <a:r>
                        <a:rPr lang="ru-RU" sz="1100" u="none" strike="noStrike">
                          <a:effectLst/>
                          <a:latin typeface="Times New Roman" panose="02020603050405020304" pitchFamily="18" charset="0"/>
                          <a:cs typeface="Times New Roman" panose="02020603050405020304" pitchFamily="18" charset="0"/>
                        </a:rPr>
                        <a:t>Ашиглалтанд буй хангамжийн материал-Лаборатори хими</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845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845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Үйлдвэр1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84,754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90,879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Үйлдвэр2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44,994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46,234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l" fontAlgn="t"/>
                      <a:r>
                        <a:rPr lang="mn-MN" sz="1100" u="none" strike="noStrike">
                          <a:effectLst/>
                          <a:latin typeface="Times New Roman" panose="02020603050405020304" pitchFamily="18" charset="0"/>
                          <a:cs typeface="Times New Roman" panose="02020603050405020304" pitchFamily="18" charset="0"/>
                        </a:rPr>
                        <a:t>Өвөрхангай ашиглалт</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l" fontAlgn="t"/>
                      <a:r>
                        <a:rPr lang="mn-MN" sz="1100" u="none" strike="noStrike">
                          <a:effectLst/>
                          <a:latin typeface="Times New Roman" panose="02020603050405020304" pitchFamily="18" charset="0"/>
                          <a:cs typeface="Times New Roman" panose="02020603050405020304" pitchFamily="18" charset="0"/>
                        </a:rPr>
                        <a:t>мян.төг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443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c>
                  <a:txBody>
                    <a:bodyPr/>
                    <a:lstStyle/>
                    <a:p>
                      <a:pPr algn="r" fontAlgn="ctr"/>
                      <a:r>
                        <a:rPr lang="en-US" sz="1100" u="none" strike="noStrike">
                          <a:effectLst/>
                          <a:latin typeface="Times New Roman" panose="02020603050405020304" pitchFamily="18" charset="0"/>
                          <a:cs typeface="Times New Roman" panose="02020603050405020304" pitchFamily="18" charset="0"/>
                        </a:rPr>
                        <a:t>443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ctr"/>
                </a:tc>
              </a:tr>
              <a:tr h="177167">
                <a:tc>
                  <a:txBody>
                    <a:bodyPr/>
                    <a:lstStyle/>
                    <a:p>
                      <a:pPr algn="ctr" fontAlgn="b"/>
                      <a:r>
                        <a:rPr lang="mn-MN" sz="1100" b="1" u="none" strike="noStrike" dirty="0">
                          <a:effectLst/>
                          <a:latin typeface="Times New Roman" panose="02020603050405020304" pitchFamily="18" charset="0"/>
                          <a:cs typeface="Times New Roman" panose="02020603050405020304" pitchFamily="18" charset="0"/>
                        </a:rPr>
                        <a:t>Нийт</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b"/>
                </a:tc>
                <a:tc>
                  <a:txBody>
                    <a:bodyPr/>
                    <a:lstStyle/>
                    <a:p>
                      <a:pPr algn="l" fontAlgn="b"/>
                      <a:r>
                        <a:rPr lang="en-US" sz="1100" b="1" u="none" strike="noStrike">
                          <a:effectLst/>
                          <a:latin typeface="Times New Roman" panose="02020603050405020304" pitchFamily="18" charset="0"/>
                          <a:cs typeface="Times New Roman" panose="02020603050405020304" pitchFamily="18" charset="0"/>
                        </a:rPr>
                        <a:t> </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b"/>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292,105</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b"/>
                </a:tc>
                <a:tc>
                  <a:txBody>
                    <a:bodyPr/>
                    <a:lstStyle/>
                    <a:p>
                      <a:pPr algn="r" fontAlgn="b"/>
                      <a:r>
                        <a:rPr lang="en-US" sz="1100" b="1" u="none" strike="noStrike" dirty="0">
                          <a:effectLst/>
                          <a:latin typeface="Times New Roman" panose="02020603050405020304" pitchFamily="18" charset="0"/>
                          <a:cs typeface="Times New Roman" panose="02020603050405020304" pitchFamily="18" charset="0"/>
                        </a:rPr>
                        <a:t>321,233</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7" marB="0" anchor="b"/>
                </a:tc>
              </a:tr>
            </a:tbl>
          </a:graphicData>
        </a:graphic>
      </p:graphicFrame>
    </p:spTree>
    <p:extLst>
      <p:ext uri="{BB962C8B-B14F-4D97-AF65-F5344CB8AC3E}">
        <p14:creationId xmlns:p14="http://schemas.microsoft.com/office/powerpoint/2010/main" val="1848413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Өглөг</a:t>
            </a: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9293254"/>
              </p:ext>
            </p:extLst>
          </p:nvPr>
        </p:nvGraphicFramePr>
        <p:xfrm>
          <a:off x="3550083" y="1481732"/>
          <a:ext cx="7839697" cy="4707359"/>
        </p:xfrm>
        <a:graphic>
          <a:graphicData uri="http://schemas.openxmlformats.org/drawingml/2006/table">
            <a:tbl>
              <a:tblPr/>
              <a:tblGrid>
                <a:gridCol w="2568527"/>
                <a:gridCol w="780312"/>
                <a:gridCol w="1202981"/>
                <a:gridCol w="1207045"/>
                <a:gridCol w="1007904"/>
                <a:gridCol w="1072928"/>
              </a:tblGrid>
              <a:tr h="626079">
                <a:tc>
                  <a:txBody>
                    <a:bodyPr/>
                    <a:lstStyle/>
                    <a:p>
                      <a:pPr algn="ctr" fontAlgn="ctr"/>
                      <a:r>
                        <a:rPr lang="mn-MN" sz="1200" b="1" i="0" u="none" strike="noStrike" dirty="0">
                          <a:effectLst/>
                          <a:latin typeface="Times New Roman" panose="02020603050405020304" pitchFamily="18" charset="0"/>
                        </a:rPr>
                        <a:t>Дансны өглөг</a:t>
                      </a:r>
                    </a:p>
                  </a:txBody>
                  <a:tcPr marL="12040" marR="12040" marT="12040" marB="0" anchor="ctr">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fontAlgn="ctr"/>
                      <a:r>
                        <a:rPr lang="mn-MN" sz="1200" b="1" i="0" u="none" strike="noStrike">
                          <a:effectLst/>
                          <a:latin typeface="Times New Roman" panose="02020603050405020304" pitchFamily="18" charset="0"/>
                        </a:rPr>
                        <a:t>Хэмжих нэгж</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fontAlgn="ctr"/>
                      <a:r>
                        <a:rPr lang="mn-MN" sz="1200" b="1" i="0" u="none" strike="noStrike">
                          <a:effectLst/>
                          <a:latin typeface="Times New Roman" panose="02020603050405020304" pitchFamily="18" charset="0"/>
                        </a:rPr>
                        <a:t>2020 он</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fontAlgn="ctr"/>
                      <a:r>
                        <a:rPr lang="mn-MN" sz="1200" b="1" i="0" u="none" strike="noStrike">
                          <a:effectLst/>
                          <a:latin typeface="Times New Roman" panose="02020603050405020304" pitchFamily="18" charset="0"/>
                        </a:rPr>
                        <a:t>2021 он</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fontAlgn="b"/>
                      <a:r>
                        <a:rPr lang="mn-MN" sz="1200" b="1" i="0" u="none" strike="noStrike">
                          <a:solidFill>
                            <a:srgbClr val="000000"/>
                          </a:solidFill>
                          <a:effectLst/>
                          <a:latin typeface="Times New Roman" panose="02020603050405020304" pitchFamily="18" charset="0"/>
                        </a:rPr>
                        <a:t>Өсөлөт бууралт мян.төг</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fontAlgn="ctr"/>
                      <a:r>
                        <a:rPr lang="mn-MN" sz="1200" b="1" i="0" u="none" strike="noStrike">
                          <a:solidFill>
                            <a:srgbClr val="000000"/>
                          </a:solidFill>
                          <a:effectLst/>
                          <a:latin typeface="Times New Roman" panose="02020603050405020304" pitchFamily="18" charset="0"/>
                        </a:rPr>
                        <a:t>Өсөлт бууралт хувь</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БН-д төлөх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180,981</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451,562</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270,581</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150%</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Худалдан авагчдад өгөх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1,062</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1,496</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434</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41%</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Тооллого тооцооны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2,152</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-2,152</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-100%</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Ажилчдад өгөх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7,675</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9,142</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1,467</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19%</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Ажилчдад өгөх барьцааны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16,468</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16,001</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-468</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-3%</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ААНОАТ</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5,846</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26,935</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21,089</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361%</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Цалингийн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78,952</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103,008</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24,056</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30%</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НХАТ-н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95</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-94</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-98%</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НДШ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27,841</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55,991</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28,150</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101%</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377800">
                <a:tc>
                  <a:txBody>
                    <a:bodyPr/>
                    <a:lstStyle/>
                    <a:p>
                      <a:pPr algn="l" fontAlgn="t"/>
                      <a:r>
                        <a:rPr lang="mn-MN" sz="1200" b="0" i="0" u="none" strike="noStrike">
                          <a:solidFill>
                            <a:srgbClr val="000000"/>
                          </a:solidFill>
                          <a:effectLst/>
                          <a:latin typeface="Times New Roman" panose="02020603050405020304" pitchFamily="18" charset="0"/>
                        </a:rPr>
                        <a:t>Урьдчилж тооцсон өглөг-ноогдол ашиг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50,404</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50,404</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0</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0%</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Банкны БХЗ-ХХБ</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63,754</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-63,754</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-100%</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Компани хоорондын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233,417</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246,569</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13,152</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6%</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Байгууллага хоорондын тооцоо</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837</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1,120</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284</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34%</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Бусад өглөг-Барьцааны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40,482</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76,296</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35,814</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88%</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ҮЭ-н татварын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5,930</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7,732</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1,802</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30%</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Даатгалын нөхөн төлбөр</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2,431</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0</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-2,431</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-100%</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ХАОАТ-ын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56,539</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65,139</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8,601</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15%</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НӨАТ-ын өглөг</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255,318</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320,635</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65,317</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26%</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r>
              <a:tr h="194920">
                <a:tc>
                  <a:txBody>
                    <a:bodyPr/>
                    <a:lstStyle/>
                    <a:p>
                      <a:pPr algn="l" fontAlgn="t"/>
                      <a:r>
                        <a:rPr lang="mn-MN" sz="1200" b="0" i="0" u="none" strike="noStrike">
                          <a:solidFill>
                            <a:srgbClr val="000000"/>
                          </a:solidFill>
                          <a:effectLst/>
                          <a:latin typeface="Times New Roman" panose="02020603050405020304" pitchFamily="18" charset="0"/>
                        </a:rPr>
                        <a:t>Урт хугацаат зээл</a:t>
                      </a:r>
                    </a:p>
                  </a:txBody>
                  <a:tcPr marL="12040" marR="12040" marT="12040" marB="0">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ctr" fontAlgn="ctr"/>
                      <a:r>
                        <a:rPr lang="mn-MN" sz="1200" b="0" i="0" u="none" strike="noStrike">
                          <a:solidFill>
                            <a:srgbClr val="000000"/>
                          </a:solidFill>
                          <a:effectLst/>
                          <a:latin typeface="Times New Roman" panose="02020603050405020304" pitchFamily="18" charset="0"/>
                        </a:rPr>
                        <a:t>мян.төг</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349,382</a:t>
                      </a:r>
                    </a:p>
                  </a:txBody>
                  <a:tcPr marL="12040" marR="12040" marT="12040" marB="0" anchor="ctr">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Times New Roman" panose="02020603050405020304" pitchFamily="18" charset="0"/>
                        </a:rPr>
                        <a:t>148,994</a:t>
                      </a:r>
                    </a:p>
                  </a:txBody>
                  <a:tcPr marL="12040" marR="12040" marT="12040" marB="0" anchor="ctr">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-200,388</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6350" cap="flat" cmpd="sng" algn="ctr">
                      <a:solidFill>
                        <a:srgbClr val="ED7D31"/>
                      </a:solidFill>
                      <a:prstDash val="dot"/>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b"/>
                      <a:r>
                        <a:rPr lang="en-US" sz="1200" b="0" i="0" u="none" strike="noStrike">
                          <a:effectLst/>
                          <a:latin typeface="Times New Roman" panose="02020603050405020304" pitchFamily="18" charset="0"/>
                        </a:rPr>
                        <a:t>-57%</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12700" cap="flat" cmpd="sng" algn="ctr">
                      <a:solidFill>
                        <a:srgbClr val="ED7D31"/>
                      </a:solidFill>
                      <a:prstDash val="solid"/>
                      <a:round/>
                      <a:headEnd type="none" w="med" len="med"/>
                      <a:tailEnd type="none" w="med" len="med"/>
                    </a:lnB>
                  </a:tcPr>
                </a:tc>
              </a:tr>
              <a:tr h="194920">
                <a:tc>
                  <a:txBody>
                    <a:bodyPr/>
                    <a:lstStyle/>
                    <a:p>
                      <a:pPr algn="ctr" fontAlgn="b"/>
                      <a:r>
                        <a:rPr lang="mn-MN" sz="1200" b="1" i="0" u="none" strike="noStrike">
                          <a:effectLst/>
                          <a:latin typeface="Times New Roman" panose="02020603050405020304" pitchFamily="18" charset="0"/>
                        </a:rPr>
                        <a:t>Нийт</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l" fontAlgn="b"/>
                      <a:r>
                        <a:rPr lang="en-US" sz="1200" b="1" i="0" u="none" strike="noStrike">
                          <a:effectLst/>
                          <a:latin typeface="Times New Roman" panose="02020603050405020304" pitchFamily="18" charset="0"/>
                        </a:rPr>
                        <a:t> </a:t>
                      </a:r>
                    </a:p>
                  </a:txBody>
                  <a:tcPr marL="12040" marR="12040" marT="12040" marB="0" anchor="b">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b"/>
                      <a:r>
                        <a:rPr lang="en-US" sz="1200" b="1" i="0" u="none" strike="noStrike">
                          <a:effectLst/>
                          <a:latin typeface="Times New Roman" panose="02020603050405020304" pitchFamily="18" charset="0"/>
                        </a:rPr>
                        <a:t>1,379,567</a:t>
                      </a:r>
                    </a:p>
                  </a:txBody>
                  <a:tcPr marL="12040" marR="12040" marT="12040" marB="0" anchor="b">
                    <a:lnL w="6350" cap="flat" cmpd="sng" algn="ctr">
                      <a:solidFill>
                        <a:srgbClr val="ED7D31"/>
                      </a:solidFill>
                      <a:prstDash val="dot"/>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b"/>
                      <a:r>
                        <a:rPr lang="en-US" sz="1200" b="1" i="0" u="none" strike="noStrike">
                          <a:effectLst/>
                          <a:latin typeface="Times New Roman" panose="02020603050405020304" pitchFamily="18" charset="0"/>
                        </a:rPr>
                        <a:t>1,581,027</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b"/>
                      <a:r>
                        <a:rPr lang="en-US" sz="1200" b="1" i="0" u="none" strike="noStrike">
                          <a:effectLst/>
                          <a:latin typeface="Times New Roman" panose="02020603050405020304" pitchFamily="18" charset="0"/>
                        </a:rPr>
                        <a:t>201,461</a:t>
                      </a:r>
                    </a:p>
                  </a:txBody>
                  <a:tcPr marL="12040" marR="12040" marT="12040" marB="0" anchor="b">
                    <a:lnL w="12700" cap="flat" cmpd="sng" algn="ctr">
                      <a:solidFill>
                        <a:srgbClr val="ED7D31"/>
                      </a:solidFill>
                      <a:prstDash val="solid"/>
                      <a:round/>
                      <a:headEnd type="none" w="med" len="med"/>
                      <a:tailEnd type="none" w="med" len="med"/>
                    </a:lnL>
                    <a:lnR w="6350" cap="flat" cmpd="sng" algn="ctr">
                      <a:solidFill>
                        <a:srgbClr val="ED7D31"/>
                      </a:solidFill>
                      <a:prstDash val="dot"/>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b"/>
                      <a:r>
                        <a:rPr lang="en-US" sz="1200" b="1" i="0" u="none" strike="noStrike" dirty="0">
                          <a:effectLst/>
                          <a:latin typeface="Times New Roman" panose="02020603050405020304" pitchFamily="18" charset="0"/>
                        </a:rPr>
                        <a:t>15%</a:t>
                      </a:r>
                    </a:p>
                  </a:txBody>
                  <a:tcPr marL="12040" marR="12040" marT="12040" marB="0" anchor="b">
                    <a:lnL w="6350" cap="flat" cmpd="sng" algn="ctr">
                      <a:solidFill>
                        <a:srgbClr val="ED7D31"/>
                      </a:solidFill>
                      <a:prstDash val="dot"/>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4087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b="1" dirty="0" smtClean="0">
                <a:ln w="22225">
                  <a:solidFill>
                    <a:schemeClr val="accent2"/>
                  </a:solidFill>
                  <a:prstDash val="solid"/>
                </a:ln>
                <a:solidFill>
                  <a:schemeClr val="accent2">
                    <a:lumMod val="40000"/>
                    <a:lumOff val="60000"/>
                  </a:schemeClr>
                </a:solidFill>
                <a:effectLst/>
              </a:rPr>
              <a:t>Хөрөнгө оруулалт</a:t>
            </a:r>
            <a:endParaRPr lang="en-US" b="1" dirty="0">
              <a:ln w="22225">
                <a:solidFill>
                  <a:schemeClr val="accent2"/>
                </a:solidFill>
                <a:prstDash val="solid"/>
              </a:ln>
              <a:solidFill>
                <a:schemeClr val="accent2">
                  <a:lumMod val="40000"/>
                  <a:lumOff val="60000"/>
                </a:schemeClr>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0983067"/>
              </p:ext>
            </p:extLst>
          </p:nvPr>
        </p:nvGraphicFramePr>
        <p:xfrm>
          <a:off x="3449113" y="1392931"/>
          <a:ext cx="8144266" cy="2036069"/>
        </p:xfrm>
        <a:graphic>
          <a:graphicData uri="http://schemas.openxmlformats.org/drawingml/2006/table">
            <a:tbl>
              <a:tblPr>
                <a:tableStyleId>{10A1B5D5-9B99-4C35-A422-299274C87663}</a:tableStyleId>
              </a:tblPr>
              <a:tblGrid>
                <a:gridCol w="2876416"/>
                <a:gridCol w="1315571"/>
                <a:gridCol w="1382461"/>
                <a:gridCol w="1187357"/>
                <a:gridCol w="1382461"/>
              </a:tblGrid>
              <a:tr h="490439">
                <a:tc>
                  <a:txBody>
                    <a:bodyPr/>
                    <a:lstStyle/>
                    <a:p>
                      <a:pPr algn="ctr" fontAlgn="ctr"/>
                      <a:r>
                        <a:rPr lang="mn-MN" sz="1300" b="1" u="none" strike="noStrike" dirty="0">
                          <a:effectLst/>
                          <a:latin typeface="Times New Roman" panose="02020603050405020304" pitchFamily="18" charset="0"/>
                          <a:cs typeface="Times New Roman" panose="02020603050405020304" pitchFamily="18" charset="0"/>
                        </a:rPr>
                        <a:t>Хөрөнгө</a:t>
                      </a:r>
                      <a:endParaRPr lang="mn-MN" sz="1300" b="1" i="0" u="none" strike="noStrike" dirty="0">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ctr" fontAlgn="ctr"/>
                      <a:r>
                        <a:rPr lang="mn-MN" sz="1300" b="1" u="none" strike="noStrike" dirty="0">
                          <a:effectLst/>
                          <a:latin typeface="Times New Roman" panose="02020603050405020304" pitchFamily="18" charset="0"/>
                          <a:cs typeface="Times New Roman" panose="02020603050405020304" pitchFamily="18" charset="0"/>
                        </a:rPr>
                        <a:t>Хэмжих нэгж</a:t>
                      </a:r>
                      <a:endParaRPr lang="mn-MN" sz="1300" b="1" i="0" u="none" strike="noStrike" dirty="0">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ctr" fontAlgn="ctr"/>
                      <a:r>
                        <a:rPr lang="mn-MN" sz="1300" b="1" u="none" strike="noStrike" dirty="0">
                          <a:effectLst/>
                          <a:latin typeface="Times New Roman" panose="02020603050405020304" pitchFamily="18" charset="0"/>
                          <a:cs typeface="Times New Roman" panose="02020603050405020304" pitchFamily="18" charset="0"/>
                        </a:rPr>
                        <a:t>2020 он</a:t>
                      </a:r>
                      <a:endParaRPr lang="mn-MN" sz="1300" b="1" i="0" u="none" strike="noStrike" dirty="0">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ctr" fontAlgn="ctr"/>
                      <a:r>
                        <a:rPr lang="mn-MN" sz="1300" b="1" u="none" strike="noStrike" dirty="0">
                          <a:effectLst/>
                          <a:latin typeface="Times New Roman" panose="02020603050405020304" pitchFamily="18" charset="0"/>
                          <a:cs typeface="Times New Roman" panose="02020603050405020304" pitchFamily="18" charset="0"/>
                        </a:rPr>
                        <a:t>2021 он</a:t>
                      </a:r>
                      <a:endParaRPr lang="mn-MN" sz="1300" b="1" i="0" u="none" strike="noStrike" dirty="0">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ctr" fontAlgn="ctr"/>
                      <a:r>
                        <a:rPr lang="mn-MN" sz="1300" b="1" u="none" strike="noStrike" dirty="0">
                          <a:effectLst/>
                          <a:latin typeface="Times New Roman" panose="02020603050405020304" pitchFamily="18" charset="0"/>
                          <a:cs typeface="Times New Roman" panose="02020603050405020304" pitchFamily="18" charset="0"/>
                        </a:rPr>
                        <a:t>Өсөлт (+) бууралт(-)</a:t>
                      </a:r>
                      <a:endParaRPr lang="mn-MN" sz="1300" b="1" i="0" u="none" strike="noStrike" dirty="0">
                        <a:effectLst/>
                        <a:latin typeface="Times New Roman" panose="02020603050405020304" pitchFamily="18" charset="0"/>
                        <a:cs typeface="Times New Roman" panose="02020603050405020304" pitchFamily="18" charset="0"/>
                      </a:endParaRPr>
                    </a:p>
                  </a:txBody>
                  <a:tcPr marL="12700" marR="12700" marT="12700" marB="0" anchor="ctr"/>
                </a:tc>
              </a:tr>
              <a:tr h="252651">
                <a:tc>
                  <a:txBody>
                    <a:bodyPr/>
                    <a:lstStyle/>
                    <a:p>
                      <a:pPr algn="l" fontAlgn="t"/>
                      <a:r>
                        <a:rPr lang="mn-MN" sz="1300" u="none" strike="noStrike">
                          <a:effectLst/>
                          <a:latin typeface="Times New Roman" panose="02020603050405020304" pitchFamily="18" charset="0"/>
                          <a:cs typeface="Times New Roman" panose="02020603050405020304" pitchFamily="18" charset="0"/>
                        </a:rPr>
                        <a:t>Барилга</a:t>
                      </a:r>
                      <a:endParaRPr lang="mn-MN"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tc>
                <a:tc>
                  <a:txBody>
                    <a:bodyPr/>
                    <a:lstStyle/>
                    <a:p>
                      <a:pPr algn="ctr" fontAlgn="ctr"/>
                      <a:r>
                        <a:rPr lang="mn-MN" sz="1300" u="none" strike="noStrike">
                          <a:effectLst/>
                          <a:latin typeface="Times New Roman" panose="02020603050405020304" pitchFamily="18" charset="0"/>
                          <a:cs typeface="Times New Roman" panose="02020603050405020304" pitchFamily="18" charset="0"/>
                        </a:rPr>
                        <a:t>мян.төг</a:t>
                      </a:r>
                      <a:endParaRPr lang="mn-MN"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7,301,882</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7,301,882</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0</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r>
              <a:tr h="252651">
                <a:tc>
                  <a:txBody>
                    <a:bodyPr/>
                    <a:lstStyle/>
                    <a:p>
                      <a:pPr algn="l" fontAlgn="t"/>
                      <a:r>
                        <a:rPr lang="mn-MN" sz="1300" u="none" strike="noStrike">
                          <a:effectLst/>
                          <a:latin typeface="Times New Roman" panose="02020603050405020304" pitchFamily="18" charset="0"/>
                          <a:cs typeface="Times New Roman" panose="02020603050405020304" pitchFamily="18" charset="0"/>
                        </a:rPr>
                        <a:t>Үйлдвэрийн тоног төхөөрөмж</a:t>
                      </a:r>
                      <a:endParaRPr lang="mn-MN"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tc>
                <a:tc>
                  <a:txBody>
                    <a:bodyPr/>
                    <a:lstStyle/>
                    <a:p>
                      <a:pPr algn="ctr" fontAlgn="ctr"/>
                      <a:r>
                        <a:rPr lang="mn-MN" sz="1300" u="none" strike="noStrike">
                          <a:effectLst/>
                          <a:latin typeface="Times New Roman" panose="02020603050405020304" pitchFamily="18" charset="0"/>
                          <a:cs typeface="Times New Roman" panose="02020603050405020304" pitchFamily="18" charset="0"/>
                        </a:rPr>
                        <a:t>мян.төг</a:t>
                      </a:r>
                      <a:endParaRPr lang="mn-MN"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3,729,709</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3,722,023</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dirty="0">
                          <a:effectLst/>
                          <a:latin typeface="Times New Roman" panose="02020603050405020304" pitchFamily="18" charset="0"/>
                          <a:cs typeface="Times New Roman" panose="02020603050405020304" pitchFamily="18" charset="0"/>
                        </a:rPr>
                        <a:t>-7,686</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r>
              <a:tr h="252651">
                <a:tc>
                  <a:txBody>
                    <a:bodyPr/>
                    <a:lstStyle/>
                    <a:p>
                      <a:pPr algn="l" fontAlgn="t"/>
                      <a:r>
                        <a:rPr lang="mn-MN" sz="1300" u="none" strike="noStrike">
                          <a:effectLst/>
                          <a:latin typeface="Times New Roman" panose="02020603050405020304" pitchFamily="18" charset="0"/>
                          <a:cs typeface="Times New Roman" panose="02020603050405020304" pitchFamily="18" charset="0"/>
                        </a:rPr>
                        <a:t>Компьютер тоног төхөөрөмж</a:t>
                      </a:r>
                      <a:endParaRPr lang="mn-MN"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tc>
                <a:tc>
                  <a:txBody>
                    <a:bodyPr/>
                    <a:lstStyle/>
                    <a:p>
                      <a:pPr algn="ctr" fontAlgn="ctr"/>
                      <a:r>
                        <a:rPr lang="mn-MN" sz="1300" u="none" strike="noStrike">
                          <a:effectLst/>
                          <a:latin typeface="Times New Roman" panose="02020603050405020304" pitchFamily="18" charset="0"/>
                          <a:cs typeface="Times New Roman" panose="02020603050405020304" pitchFamily="18" charset="0"/>
                        </a:rPr>
                        <a:t>мян.төг</a:t>
                      </a:r>
                      <a:endParaRPr lang="mn-MN"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207,382</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215,194</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7,813</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r>
              <a:tr h="252651">
                <a:tc>
                  <a:txBody>
                    <a:bodyPr/>
                    <a:lstStyle/>
                    <a:p>
                      <a:pPr algn="l" fontAlgn="t"/>
                      <a:r>
                        <a:rPr lang="mn-MN" sz="1300" u="none" strike="noStrike" dirty="0">
                          <a:effectLst/>
                          <a:latin typeface="Times New Roman" panose="02020603050405020304" pitchFamily="18" charset="0"/>
                          <a:cs typeface="Times New Roman" panose="02020603050405020304" pitchFamily="18" charset="0"/>
                        </a:rPr>
                        <a:t>Тавилга эд хогшил</a:t>
                      </a:r>
                      <a:endParaRPr lang="mn-MN"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2700" marR="12700" marT="12700" marB="0"/>
                </a:tc>
                <a:tc>
                  <a:txBody>
                    <a:bodyPr/>
                    <a:lstStyle/>
                    <a:p>
                      <a:pPr algn="ctr" fontAlgn="ctr"/>
                      <a:r>
                        <a:rPr lang="mn-MN" sz="1300" u="none" strike="noStrike">
                          <a:effectLst/>
                          <a:latin typeface="Times New Roman" panose="02020603050405020304" pitchFamily="18" charset="0"/>
                          <a:cs typeface="Times New Roman" panose="02020603050405020304" pitchFamily="18" charset="0"/>
                        </a:rPr>
                        <a:t>мян.төг</a:t>
                      </a:r>
                      <a:endParaRPr lang="mn-MN"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342,532</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345,283</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2,751</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r>
              <a:tr h="267513">
                <a:tc>
                  <a:txBody>
                    <a:bodyPr/>
                    <a:lstStyle/>
                    <a:p>
                      <a:pPr algn="l" fontAlgn="t"/>
                      <a:r>
                        <a:rPr lang="mn-MN" sz="1300" u="none" strike="noStrike">
                          <a:effectLst/>
                          <a:latin typeface="Times New Roman" panose="02020603050405020304" pitchFamily="18" charset="0"/>
                          <a:cs typeface="Times New Roman" panose="02020603050405020304" pitchFamily="18" charset="0"/>
                        </a:rPr>
                        <a:t>Тээврийн хэрэгсэл</a:t>
                      </a:r>
                      <a:endParaRPr lang="mn-MN"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tc>
                <a:tc>
                  <a:txBody>
                    <a:bodyPr/>
                    <a:lstStyle/>
                    <a:p>
                      <a:pPr algn="ctr" fontAlgn="ctr"/>
                      <a:r>
                        <a:rPr lang="mn-MN" sz="1300" u="none" strike="noStrike">
                          <a:effectLst/>
                          <a:latin typeface="Times New Roman" panose="02020603050405020304" pitchFamily="18" charset="0"/>
                          <a:cs typeface="Times New Roman" panose="02020603050405020304" pitchFamily="18" charset="0"/>
                        </a:rPr>
                        <a:t>мян.төг</a:t>
                      </a:r>
                      <a:endParaRPr lang="mn-MN"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1,710,664</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1,848,940</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u="none" strike="noStrike">
                          <a:effectLst/>
                          <a:latin typeface="Times New Roman" panose="02020603050405020304" pitchFamily="18" charset="0"/>
                          <a:cs typeface="Times New Roman" panose="02020603050405020304" pitchFamily="18" charset="0"/>
                        </a:rPr>
                        <a:t>138,276</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12700" marR="12700" marT="12700" marB="0" anchor="ctr"/>
                </a:tc>
              </a:tr>
              <a:tr h="267513">
                <a:tc>
                  <a:txBody>
                    <a:bodyPr/>
                    <a:lstStyle/>
                    <a:p>
                      <a:pPr algn="l" fontAlgn="ctr"/>
                      <a:r>
                        <a:rPr lang="mn-MN" sz="1300" b="1" u="none" strike="noStrike" dirty="0">
                          <a:effectLst/>
                          <a:latin typeface="Times New Roman" panose="02020603050405020304" pitchFamily="18" charset="0"/>
                          <a:cs typeface="Times New Roman" panose="02020603050405020304" pitchFamily="18" charset="0"/>
                        </a:rPr>
                        <a:t>Бүлгийн дүн : </a:t>
                      </a:r>
                      <a:endParaRPr lang="mn-MN" sz="1300" b="1" i="0" u="none" strike="noStrike" dirty="0">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l" fontAlgn="ctr"/>
                      <a:r>
                        <a:rPr lang="en-US" sz="1300" b="1" u="none" strike="noStrike">
                          <a:effectLst/>
                          <a:latin typeface="Times New Roman" panose="02020603050405020304" pitchFamily="18" charset="0"/>
                          <a:cs typeface="Times New Roman" panose="02020603050405020304" pitchFamily="18" charset="0"/>
                        </a:rPr>
                        <a:t> </a:t>
                      </a:r>
                      <a:endParaRPr lang="en-US" sz="1300" b="1" i="0" u="none" strike="noStrike">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b="1" u="none" strike="noStrike">
                          <a:effectLst/>
                          <a:latin typeface="Times New Roman" panose="02020603050405020304" pitchFamily="18" charset="0"/>
                          <a:cs typeface="Times New Roman" panose="02020603050405020304" pitchFamily="18" charset="0"/>
                        </a:rPr>
                        <a:t>13,292,169</a:t>
                      </a:r>
                      <a:endParaRPr lang="en-US" sz="1300" b="1" i="0" u="none" strike="noStrike">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b="1" u="none" strike="noStrike">
                          <a:effectLst/>
                          <a:latin typeface="Times New Roman" panose="02020603050405020304" pitchFamily="18" charset="0"/>
                          <a:cs typeface="Times New Roman" panose="02020603050405020304" pitchFamily="18" charset="0"/>
                        </a:rPr>
                        <a:t>13,433,322</a:t>
                      </a:r>
                      <a:endParaRPr lang="en-US" sz="1300" b="1" i="0" u="none" strike="noStrike">
                        <a:effectLst/>
                        <a:latin typeface="Times New Roman" panose="02020603050405020304" pitchFamily="18" charset="0"/>
                        <a:cs typeface="Times New Roman" panose="02020603050405020304" pitchFamily="18" charset="0"/>
                      </a:endParaRPr>
                    </a:p>
                  </a:txBody>
                  <a:tcPr marL="12700" marR="12700" marT="12700" marB="0" anchor="ctr"/>
                </a:tc>
                <a:tc>
                  <a:txBody>
                    <a:bodyPr/>
                    <a:lstStyle/>
                    <a:p>
                      <a:pPr algn="r" fontAlgn="ctr"/>
                      <a:r>
                        <a:rPr lang="en-US" sz="1300" b="1" u="none" strike="noStrike" dirty="0">
                          <a:effectLst/>
                          <a:latin typeface="Times New Roman" panose="02020603050405020304" pitchFamily="18" charset="0"/>
                          <a:cs typeface="Times New Roman" panose="02020603050405020304" pitchFamily="18" charset="0"/>
                        </a:rPr>
                        <a:t>141,153</a:t>
                      </a:r>
                      <a:endParaRPr lang="en-US" sz="1300" b="1" i="0" u="none" strike="noStrike" dirty="0">
                        <a:effectLst/>
                        <a:latin typeface="Times New Roman" panose="02020603050405020304" pitchFamily="18" charset="0"/>
                        <a:cs typeface="Times New Roman" panose="02020603050405020304" pitchFamily="18" charset="0"/>
                      </a:endParaRPr>
                    </a:p>
                  </a:txBody>
                  <a:tcPr marL="12700" marR="12700" marT="12700" marB="0" anchor="ctr"/>
                </a:tc>
              </a:tr>
            </a:tbl>
          </a:graphicData>
        </a:graphic>
      </p:graphicFrame>
      <p:sp>
        <p:nvSpPr>
          <p:cNvPr id="5" name="Rounded Rectangle 4"/>
          <p:cNvSpPr/>
          <p:nvPr/>
        </p:nvSpPr>
        <p:spPr>
          <a:xfrm>
            <a:off x="3449113" y="3836238"/>
            <a:ext cx="8144267" cy="2239673"/>
          </a:xfrm>
          <a:prstGeom prst="roundRect">
            <a:avLst/>
          </a:prstGeom>
        </p:spPr>
        <p:style>
          <a:lnRef idx="2">
            <a:schemeClr val="accent6"/>
          </a:lnRef>
          <a:fillRef idx="1">
            <a:schemeClr val="lt1"/>
          </a:fillRef>
          <a:effectRef idx="0">
            <a:schemeClr val="accent6"/>
          </a:effectRef>
          <a:fontRef idx="minor">
            <a:schemeClr val="dk1"/>
          </a:fontRef>
        </p:style>
        <p:txBody>
          <a:bodyPr lIns="121869" tIns="60934" rIns="121869" bIns="60934" rtlCol="0" anchor="ctr"/>
          <a:lstStyle/>
          <a:p>
            <a:pPr algn="ctr" defTabSz="1218630"/>
            <a:r>
              <a:rPr lang="en-US" sz="2400" dirty="0">
                <a:solidFill>
                  <a:prstClr val="black"/>
                </a:solidFill>
              </a:rPr>
              <a:t>2021 </a:t>
            </a:r>
            <a:r>
              <a:rPr lang="mn-MN" sz="2400" dirty="0">
                <a:solidFill>
                  <a:prstClr val="black"/>
                </a:solidFill>
              </a:rPr>
              <a:t>онд борлуулалтаа нэмэгдүүлэх зорилгоор 5 хүргэлтийн авто машин 138 сая төгрөгөө машин хөрөнгө оруулалт хийгдсэн байгаа.</a:t>
            </a:r>
            <a:endParaRPr lang="en-US" sz="2400" dirty="0">
              <a:solidFill>
                <a:prstClr val="black"/>
              </a:solidFill>
            </a:endParaRPr>
          </a:p>
        </p:txBody>
      </p:sp>
    </p:spTree>
    <p:extLst>
      <p:ext uri="{BB962C8B-B14F-4D97-AF65-F5344CB8AC3E}">
        <p14:creationId xmlns:p14="http://schemas.microsoft.com/office/powerpoint/2010/main" val="796822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t>Татвар төлөлт</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10854373"/>
              </p:ext>
            </p:extLst>
          </p:nvPr>
        </p:nvGraphicFramePr>
        <p:xfrm>
          <a:off x="3200400" y="1392936"/>
          <a:ext cx="8596586" cy="1832470"/>
        </p:xfrm>
        <a:graphic>
          <a:graphicData uri="http://schemas.openxmlformats.org/drawingml/2006/table">
            <a:tbl>
              <a:tblPr>
                <a:tableStyleId>{E8B1032C-EA38-4F05-BA0D-38AFFFC7BED3}</a:tableStyleId>
              </a:tblPr>
              <a:tblGrid>
                <a:gridCol w="452320"/>
                <a:gridCol w="4451941"/>
                <a:gridCol w="1632661"/>
                <a:gridCol w="2059664"/>
              </a:tblGrid>
              <a:tr h="183247">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a:t>
                      </a:r>
                      <a:endParaRPr lang="en-US" sz="1200" b="1" i="0" u="none" strike="noStrike" dirty="0">
                        <a:solidFill>
                          <a:srgbClr val="4F81BD"/>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mn-MN" sz="1200" b="1" u="none" strike="noStrike">
                          <a:effectLst/>
                          <a:latin typeface="Times New Roman" panose="02020603050405020304" pitchFamily="18" charset="0"/>
                          <a:cs typeface="Times New Roman" panose="02020603050405020304" pitchFamily="18" charset="0"/>
                        </a:rPr>
                        <a:t>Татварын төрөл</a:t>
                      </a:r>
                      <a:endParaRPr lang="mn-MN" sz="1200" b="1" i="0" u="none" strike="noStrike">
                        <a:solidFill>
                          <a:srgbClr val="4F81BD"/>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mn-MN" sz="1200" b="1" u="none" strike="noStrike">
                          <a:effectLst/>
                          <a:latin typeface="Times New Roman" panose="02020603050405020304" pitchFamily="18" charset="0"/>
                          <a:cs typeface="Times New Roman" panose="02020603050405020304" pitchFamily="18" charset="0"/>
                        </a:rPr>
                        <a:t>2020 он</a:t>
                      </a:r>
                      <a:endParaRPr lang="mn-MN" sz="1200" b="1" i="0" u="none" strike="noStrike">
                        <a:solidFill>
                          <a:srgbClr val="4F81BD"/>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mn-MN" sz="1200" b="1" u="none" strike="noStrike" dirty="0">
                          <a:effectLst/>
                          <a:latin typeface="Times New Roman" panose="02020603050405020304" pitchFamily="18" charset="0"/>
                          <a:cs typeface="Times New Roman" panose="02020603050405020304" pitchFamily="18" charset="0"/>
                        </a:rPr>
                        <a:t>2021 он</a:t>
                      </a:r>
                      <a:endParaRPr lang="mn-MN" sz="1200" b="1" i="0" u="none" strike="noStrike" dirty="0">
                        <a:solidFill>
                          <a:srgbClr val="4F81BD"/>
                        </a:solidFill>
                        <a:effectLst/>
                        <a:latin typeface="Times New Roman" panose="02020603050405020304" pitchFamily="18" charset="0"/>
                        <a:cs typeface="Times New Roman" panose="02020603050405020304" pitchFamily="18" charset="0"/>
                      </a:endParaRPr>
                    </a:p>
                  </a:txBody>
                  <a:tcPr marL="0" marR="0" marT="0" marB="0" anchor="b"/>
                </a:tc>
              </a:tr>
              <a:tr h="183247">
                <a:tc>
                  <a:txBody>
                    <a:bodyPr/>
                    <a:lstStyle/>
                    <a:p>
                      <a:pPr algn="ctr" fontAlgn="b"/>
                      <a:r>
                        <a:rPr lang="en-US" sz="1200" u="none" strike="noStrike">
                          <a:effectLst/>
                          <a:latin typeface="Times New Roman" panose="02020603050405020304" pitchFamily="18" charset="0"/>
                          <a:cs typeface="Times New Roman" panose="02020603050405020304" pitchFamily="18" charset="0"/>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mn-MN" sz="1200" u="none" strike="noStrike">
                          <a:effectLst/>
                          <a:latin typeface="Times New Roman" panose="02020603050405020304" pitchFamily="18" charset="0"/>
                          <a:cs typeface="Times New Roman" panose="02020603050405020304" pitchFamily="18" charset="0"/>
                        </a:rPr>
                        <a:t>Нөат</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198,144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368,493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83247">
                <a:tc>
                  <a:txBody>
                    <a:bodyPr/>
                    <a:lstStyle/>
                    <a:p>
                      <a:pPr algn="ctr" fontAlgn="b"/>
                      <a:r>
                        <a:rPr lang="en-US" sz="1200" u="none" strike="noStrike">
                          <a:effectLst/>
                          <a:latin typeface="Times New Roman" panose="02020603050405020304" pitchFamily="18" charset="0"/>
                          <a:cs typeface="Times New Roman" panose="02020603050405020304" pitchFamily="18" charset="0"/>
                        </a:rPr>
                        <a:t>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mn-MN" sz="1200" u="none" strike="noStrike">
                          <a:effectLst/>
                          <a:latin typeface="Times New Roman" panose="02020603050405020304" pitchFamily="18" charset="0"/>
                          <a:cs typeface="Times New Roman" panose="02020603050405020304" pitchFamily="18" charset="0"/>
                        </a:rPr>
                        <a:t>НДШ</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        271,825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534,032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83247">
                <a:tc>
                  <a:txBody>
                    <a:bodyPr/>
                    <a:lstStyle/>
                    <a:p>
                      <a:pPr algn="ctr" fontAlgn="b"/>
                      <a:r>
                        <a:rPr lang="en-US" sz="1200" u="none" strike="noStrike">
                          <a:effectLst/>
                          <a:latin typeface="Times New Roman" panose="02020603050405020304" pitchFamily="18" charset="0"/>
                          <a:cs typeface="Times New Roman" panose="02020603050405020304" pitchFamily="18" charset="0"/>
                        </a:rPr>
                        <a:t>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mn-MN" sz="1200" u="none" strike="noStrike" dirty="0">
                          <a:effectLst/>
                          <a:latin typeface="Times New Roman" panose="02020603050405020304" pitchFamily="18" charset="0"/>
                          <a:cs typeface="Times New Roman" panose="02020603050405020304" pitchFamily="18" charset="0"/>
                        </a:rPr>
                        <a:t>Газрын төлбөр</a:t>
                      </a:r>
                      <a:endParaRPr lang="mn-M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           2,562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42,692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83247">
                <a:tc>
                  <a:txBody>
                    <a:bodyPr/>
                    <a:lstStyle/>
                    <a:p>
                      <a:pPr algn="ctr" fontAlgn="b"/>
                      <a:r>
                        <a:rPr lang="en-US" sz="1200" u="none" strike="noStrike">
                          <a:effectLst/>
                          <a:latin typeface="Times New Roman" panose="02020603050405020304" pitchFamily="18" charset="0"/>
                          <a:cs typeface="Times New Roman" panose="02020603050405020304" pitchFamily="18" charset="0"/>
                        </a:rPr>
                        <a:t>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mn-MN" sz="1200" u="none" strike="noStrike">
                          <a:effectLst/>
                          <a:latin typeface="Times New Roman" panose="02020603050405020304" pitchFamily="18" charset="0"/>
                          <a:cs typeface="Times New Roman" panose="02020603050405020304" pitchFamily="18" charset="0"/>
                        </a:rPr>
                        <a:t>Үл хөдлөх хөрөнгө</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         26,836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26,309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83247">
                <a:tc>
                  <a:txBody>
                    <a:bodyPr/>
                    <a:lstStyle/>
                    <a:p>
                      <a:pPr algn="ctr" fontAlgn="b"/>
                      <a:r>
                        <a:rPr lang="en-US" sz="1200" u="none" strike="noStrike">
                          <a:effectLst/>
                          <a:latin typeface="Times New Roman" panose="02020603050405020304" pitchFamily="18" charset="0"/>
                          <a:cs typeface="Times New Roman" panose="02020603050405020304" pitchFamily="18" charset="0"/>
                        </a:rPr>
                        <a:t>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mn-MN" sz="1200" u="none" strike="noStrike">
                          <a:effectLst/>
                          <a:latin typeface="Times New Roman" panose="02020603050405020304" pitchFamily="18" charset="0"/>
                          <a:cs typeface="Times New Roman" panose="02020603050405020304" pitchFamily="18" charset="0"/>
                        </a:rPr>
                        <a:t>Авто тээвэр өөрөө явагч хэрэгсэл</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           6,255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6,265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83247">
                <a:tc>
                  <a:txBody>
                    <a:bodyPr/>
                    <a:lstStyle/>
                    <a:p>
                      <a:pPr algn="ctr" fontAlgn="b"/>
                      <a:r>
                        <a:rPr lang="en-US" sz="1200" u="none" strike="noStrike">
                          <a:effectLst/>
                          <a:latin typeface="Times New Roman" panose="02020603050405020304" pitchFamily="18" charset="0"/>
                          <a:cs typeface="Times New Roman" panose="02020603050405020304" pitchFamily="18" charset="0"/>
                        </a:rPr>
                        <a:t>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mn-MN" sz="1200" u="none" strike="noStrike" dirty="0">
                          <a:effectLst/>
                          <a:latin typeface="Times New Roman" panose="02020603050405020304" pitchFamily="18" charset="0"/>
                          <a:cs typeface="Times New Roman" panose="02020603050405020304" pitchFamily="18" charset="0"/>
                        </a:rPr>
                        <a:t>Гаалийн татвар</a:t>
                      </a:r>
                      <a:endParaRPr lang="mn-M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a:effectLst/>
                          <a:latin typeface="Times New Roman" panose="02020603050405020304" pitchFamily="18" charset="0"/>
                          <a:cs typeface="Times New Roman" panose="02020603050405020304" pitchFamily="18" charset="0"/>
                        </a:rPr>
                        <a:t>         60,105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55,154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83247">
                <a:tc>
                  <a:txBody>
                    <a:bodyPr/>
                    <a:lstStyle/>
                    <a:p>
                      <a:pPr algn="ctr" fontAlgn="b"/>
                      <a:r>
                        <a:rPr lang="en-US" sz="1200" u="none" strike="noStrike">
                          <a:effectLst/>
                          <a:latin typeface="Times New Roman" panose="02020603050405020304" pitchFamily="18" charset="0"/>
                          <a:cs typeface="Times New Roman" panose="02020603050405020304" pitchFamily="18" charset="0"/>
                        </a:rPr>
                        <a:t>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mn-MN" sz="1200" u="none" strike="noStrike">
                          <a:effectLst/>
                          <a:latin typeface="Times New Roman" panose="02020603050405020304" pitchFamily="18" charset="0"/>
                          <a:cs typeface="Times New Roman" panose="02020603050405020304" pitchFamily="18" charset="0"/>
                        </a:rPr>
                        <a:t>ХХОАТ</a:t>
                      </a:r>
                      <a:endParaRPr lang="mn-MN"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27,880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177,310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83247">
                <a:tc>
                  <a:txBody>
                    <a:bodyPr/>
                    <a:lstStyle/>
                    <a:p>
                      <a:pPr algn="ctr" fontAlgn="b"/>
                      <a:r>
                        <a:rPr lang="en-US" sz="1200" u="none" strike="noStrike">
                          <a:effectLst/>
                          <a:latin typeface="Times New Roman" panose="02020603050405020304" pitchFamily="18" charset="0"/>
                          <a:cs typeface="Times New Roman" panose="02020603050405020304" pitchFamily="18" charset="0"/>
                        </a:rPr>
                        <a:t>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mn-MN" sz="1200" u="none" strike="noStrike" dirty="0">
                          <a:effectLst/>
                          <a:latin typeface="Times New Roman" panose="02020603050405020304" pitchFamily="18" charset="0"/>
                          <a:cs typeface="Times New Roman" panose="02020603050405020304" pitchFamily="18" charset="0"/>
                        </a:rPr>
                        <a:t>Нийслэл хотын албан татвар</a:t>
                      </a:r>
                      <a:endParaRPr lang="mn-M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117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n-US" sz="1200" u="none" strike="noStrike" dirty="0">
                          <a:effectLst/>
                          <a:latin typeface="Times New Roman" panose="02020603050405020304" pitchFamily="18" charset="0"/>
                          <a:cs typeface="Times New Roman" panose="02020603050405020304" pitchFamily="18" charset="0"/>
                        </a:rPr>
                        <a:t>                   135 </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183247">
                <a:tc gridSpan="2">
                  <a:txBody>
                    <a:bodyPr/>
                    <a:lstStyle/>
                    <a:p>
                      <a:pPr algn="ctr" fontAlgn="b"/>
                      <a:r>
                        <a:rPr lang="mn-MN" sz="1200" b="1" u="none" strike="noStrike">
                          <a:effectLst/>
                        </a:rPr>
                        <a:t>Нийт дүн</a:t>
                      </a:r>
                      <a:endParaRPr lang="mn-MN" sz="1200" b="1" i="0" u="none" strike="noStrike">
                        <a:solidFill>
                          <a:srgbClr val="4F81BD"/>
                        </a:solidFill>
                        <a:effectLst/>
                        <a:latin typeface="Times New Roman" panose="02020603050405020304" pitchFamily="18" charset="0"/>
                      </a:endParaRPr>
                    </a:p>
                  </a:txBody>
                  <a:tcPr marL="0" marR="0" marT="0" marB="0" anchor="b"/>
                </a:tc>
                <a:tc hMerge="1">
                  <a:txBody>
                    <a:bodyPr/>
                    <a:lstStyle/>
                    <a:p>
                      <a:endParaRPr lang="en-US"/>
                    </a:p>
                  </a:txBody>
                  <a:tcPr/>
                </a:tc>
                <a:tc>
                  <a:txBody>
                    <a:bodyPr/>
                    <a:lstStyle/>
                    <a:p>
                      <a:pPr algn="r" fontAlgn="b"/>
                      <a:r>
                        <a:rPr lang="en-US" sz="1200" b="1" u="none" strike="noStrike">
                          <a:effectLst/>
                        </a:rPr>
                        <a:t>          593,723 </a:t>
                      </a:r>
                      <a:endParaRPr lang="en-US" sz="1200" b="1" i="0" u="none" strike="noStrike">
                        <a:solidFill>
                          <a:srgbClr val="4F81BD"/>
                        </a:solidFill>
                        <a:effectLst/>
                        <a:latin typeface="Calibri" panose="020F0502020204030204" pitchFamily="34" charset="0"/>
                      </a:endParaRPr>
                    </a:p>
                  </a:txBody>
                  <a:tcPr marL="0" marR="0" marT="0" marB="0" anchor="b"/>
                </a:tc>
                <a:tc>
                  <a:txBody>
                    <a:bodyPr/>
                    <a:lstStyle/>
                    <a:p>
                      <a:pPr algn="r" fontAlgn="b"/>
                      <a:r>
                        <a:rPr lang="en-US" sz="1200" b="1" u="none" strike="noStrike" dirty="0">
                          <a:effectLst/>
                        </a:rPr>
                        <a:t>              1,210,390 </a:t>
                      </a:r>
                      <a:endParaRPr lang="en-US" sz="1200" b="1" i="0" u="none" strike="noStrike" dirty="0">
                        <a:solidFill>
                          <a:srgbClr val="4F81BD"/>
                        </a:solidFill>
                        <a:effectLst/>
                        <a:latin typeface="Calibri" panose="020F0502020204030204" pitchFamily="34" charset="0"/>
                      </a:endParaRPr>
                    </a:p>
                  </a:txBody>
                  <a:tcPr marL="0" marR="0" marT="0" marB="0" anchor="b"/>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2356390332"/>
              </p:ext>
            </p:extLst>
          </p:nvPr>
        </p:nvGraphicFramePr>
        <p:xfrm>
          <a:off x="3245507" y="3429001"/>
          <a:ext cx="8551480" cy="32577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5494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1"/>
          </p:nvPr>
        </p:nvSpPr>
        <p:spPr/>
        <p:txBody>
          <a:bodyPr/>
          <a:lstStyle/>
          <a:p>
            <a:fld id="{8699F50C-BE38-4BD0-BA84-9B090E1F2B9B}" type="slidenum">
              <a:rPr lang="en-US" noProof="0" smtClean="0"/>
              <a:t>3</a:t>
            </a:fld>
            <a:endParaRPr lang="en-US" noProof="0" dirty="0"/>
          </a:p>
        </p:txBody>
      </p:sp>
      <p:sp>
        <p:nvSpPr>
          <p:cNvPr id="89" name="Rounded Rectangle 88"/>
          <p:cNvSpPr/>
          <p:nvPr/>
        </p:nvSpPr>
        <p:spPr>
          <a:xfrm>
            <a:off x="1640320" y="1323974"/>
            <a:ext cx="7058999" cy="97540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370" tIns="45718" rIns="91370" bIns="45718"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mn-MN" b="1" dirty="0">
                <a:solidFill>
                  <a:sysClr val="windowText" lastClr="000000"/>
                </a:solidFill>
                <a:latin typeface="Times New Roman" panose="02020603050405020304" pitchFamily="18" charset="0"/>
                <a:cs typeface="Times New Roman" panose="02020603050405020304" pitchFamily="18" charset="0"/>
              </a:rPr>
              <a:t>"АТАР-ӨРГӨӨ" </a:t>
            </a:r>
            <a:r>
              <a:rPr lang="mn-MN" b="1" dirty="0">
                <a:solidFill>
                  <a:sysClr val="windowText" lastClr="000000"/>
                </a:solidFill>
                <a:latin typeface="Times New Roman" panose="02020603050405020304" pitchFamily="18" charset="0"/>
                <a:cs typeface="Times New Roman" panose="02020603050405020304" pitchFamily="18" charset="0"/>
              </a:rPr>
              <a:t>ХК-ИЙН АЛБА НЭГЖИЙН БҮТЭЦ</a:t>
            </a:r>
            <a:endParaRPr lang="en-US" b="1" dirty="0">
              <a:solidFill>
                <a:sysClr val="windowText" lastClr="000000"/>
              </a:solidFill>
              <a:latin typeface="Times New Roman" panose="02020603050405020304" pitchFamily="18" charset="0"/>
              <a:cs typeface="Times New Roman" panose="02020603050405020304" pitchFamily="18" charset="0"/>
            </a:endParaRPr>
          </a:p>
        </p:txBody>
      </p:sp>
      <p:sp>
        <p:nvSpPr>
          <p:cNvPr id="90" name="Rounded Rectangle 89"/>
          <p:cNvSpPr/>
          <p:nvPr/>
        </p:nvSpPr>
        <p:spPr>
          <a:xfrm>
            <a:off x="3003252" y="2981729"/>
            <a:ext cx="1883985" cy="697923"/>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370" tIns="45718" rIns="91370" bIns="45718"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solidFill>
                  <a:schemeClr val="tx1"/>
                </a:solidFill>
                <a:latin typeface="Times New Roman" pitchFamily="18" charset="0"/>
                <a:cs typeface="Times New Roman" pitchFamily="18" charset="0"/>
              </a:rPr>
              <a:t>ҮЙЛДВЭР, </a:t>
            </a:r>
            <a:r>
              <a:rPr lang="mn-MN" sz="800" b="1" dirty="0">
                <a:solidFill>
                  <a:schemeClr val="tx1"/>
                </a:solidFill>
                <a:latin typeface="Times New Roman" pitchFamily="18" charset="0"/>
                <a:cs typeface="Times New Roman" pitchFamily="18" charset="0"/>
              </a:rPr>
              <a:t>ТЕХНОЛОГИЙН АЛБА</a:t>
            </a:r>
            <a:endParaRPr lang="en-US" sz="800" b="1" dirty="0">
              <a:solidFill>
                <a:schemeClr val="tx1"/>
              </a:solidFill>
              <a:latin typeface="Times New Roman" pitchFamily="18" charset="0"/>
              <a:cs typeface="Times New Roman" pitchFamily="18" charset="0"/>
            </a:endParaRPr>
          </a:p>
        </p:txBody>
      </p:sp>
      <p:sp>
        <p:nvSpPr>
          <p:cNvPr id="91" name="Rounded Rectangle 90"/>
          <p:cNvSpPr/>
          <p:nvPr/>
        </p:nvSpPr>
        <p:spPr>
          <a:xfrm>
            <a:off x="1640323" y="4613276"/>
            <a:ext cx="1871780" cy="70790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370" tIns="45718" rIns="91370" bIns="45718"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latin typeface="Times New Roman" pitchFamily="18" charset="0"/>
                <a:cs typeface="Times New Roman" pitchFamily="18" charset="0"/>
              </a:rPr>
              <a:t>САНХҮҮ, </a:t>
            </a:r>
            <a:r>
              <a:rPr lang="mn-MN" sz="800" b="1" dirty="0">
                <a:latin typeface="Times New Roman" pitchFamily="18" charset="0"/>
                <a:cs typeface="Times New Roman" pitchFamily="18" charset="0"/>
              </a:rPr>
              <a:t>ЭДИЙН ЗАСГИЙН  АЛБА</a:t>
            </a:r>
            <a:endParaRPr lang="en-US" sz="800" b="1" dirty="0">
              <a:latin typeface="Times New Roman" pitchFamily="18" charset="0"/>
              <a:cs typeface="Times New Roman" pitchFamily="18" charset="0"/>
            </a:endParaRPr>
          </a:p>
        </p:txBody>
      </p:sp>
      <p:sp>
        <p:nvSpPr>
          <p:cNvPr id="92" name="Rounded Rectangle 91"/>
          <p:cNvSpPr/>
          <p:nvPr/>
        </p:nvSpPr>
        <p:spPr>
          <a:xfrm>
            <a:off x="7893307" y="2997925"/>
            <a:ext cx="1867295" cy="70597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370" tIns="45718" rIns="91370" bIns="45718"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latin typeface="Times New Roman" pitchFamily="18" charset="0"/>
                <a:cs typeface="Times New Roman" pitchFamily="18" charset="0"/>
              </a:rPr>
              <a:t>БОРЛУУЛАЛТЫН АЛБА</a:t>
            </a:r>
            <a:endParaRPr lang="en-US" sz="800" b="1" dirty="0">
              <a:latin typeface="Times New Roman" pitchFamily="18" charset="0"/>
              <a:cs typeface="Times New Roman" pitchFamily="18" charset="0"/>
            </a:endParaRPr>
          </a:p>
        </p:txBody>
      </p:sp>
      <p:sp>
        <p:nvSpPr>
          <p:cNvPr id="93" name="Rounded Rectangle 92"/>
          <p:cNvSpPr/>
          <p:nvPr/>
        </p:nvSpPr>
        <p:spPr>
          <a:xfrm>
            <a:off x="4260353" y="4594227"/>
            <a:ext cx="1877872" cy="70331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370" tIns="45718" rIns="91370" bIns="45718"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latin typeface="Times New Roman" pitchFamily="18" charset="0"/>
                <a:cs typeface="Times New Roman" pitchFamily="18" charset="0"/>
              </a:rPr>
              <a:t>ЗАХИРГАА, </a:t>
            </a:r>
            <a:r>
              <a:rPr lang="mn-MN" sz="800" b="1" dirty="0">
                <a:latin typeface="Times New Roman" pitchFamily="18" charset="0"/>
                <a:cs typeface="Times New Roman" pitchFamily="18" charset="0"/>
              </a:rPr>
              <a:t>ХҮНИЙ НӨӨЦИЙН АЛБА</a:t>
            </a:r>
            <a:endParaRPr lang="en-US" sz="800" b="1" dirty="0">
              <a:latin typeface="Times New Roman" pitchFamily="18" charset="0"/>
              <a:cs typeface="Times New Roman" pitchFamily="18" charset="0"/>
            </a:endParaRPr>
          </a:p>
        </p:txBody>
      </p:sp>
      <p:sp>
        <p:nvSpPr>
          <p:cNvPr id="94" name="Rounded Rectangle 93"/>
          <p:cNvSpPr/>
          <p:nvPr/>
        </p:nvSpPr>
        <p:spPr>
          <a:xfrm rot="5400000">
            <a:off x="7473651" y="4007055"/>
            <a:ext cx="696445" cy="1870788"/>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lIns="91370" tIns="45718" rIns="91370" bIns="45718"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latin typeface="Times New Roman" pitchFamily="18" charset="0"/>
                <a:cs typeface="Times New Roman" pitchFamily="18" charset="0"/>
              </a:rPr>
              <a:t>ТЕХНИКИЙН АЛБА</a:t>
            </a:r>
            <a:endParaRPr lang="en-US" sz="800" b="1" dirty="0">
              <a:latin typeface="Times New Roman" pitchFamily="18" charset="0"/>
              <a:cs typeface="Times New Roman" pitchFamily="18" charset="0"/>
            </a:endParaRPr>
          </a:p>
        </p:txBody>
      </p:sp>
      <p:sp>
        <p:nvSpPr>
          <p:cNvPr id="95" name="Rounded Rectangle 94"/>
          <p:cNvSpPr/>
          <p:nvPr/>
        </p:nvSpPr>
        <p:spPr>
          <a:xfrm rot="5400000">
            <a:off x="5992637" y="2388142"/>
            <a:ext cx="705971" cy="189336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lIns="91370" tIns="45718" rIns="91370" bIns="45718"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latin typeface="Times New Roman" pitchFamily="18" charset="0"/>
                <a:cs typeface="Times New Roman" pitchFamily="18" charset="0"/>
              </a:rPr>
              <a:t>ЛАБОРАТОРИ</a:t>
            </a:r>
            <a:endParaRPr lang="en-US" sz="800" b="1" dirty="0">
              <a:latin typeface="Times New Roman" pitchFamily="18" charset="0"/>
              <a:cs typeface="Times New Roman" pitchFamily="18" charset="0"/>
            </a:endParaRPr>
          </a:p>
        </p:txBody>
      </p:sp>
      <p:sp>
        <p:nvSpPr>
          <p:cNvPr id="96" name="Rounded Rectangle 95"/>
          <p:cNvSpPr/>
          <p:nvPr/>
        </p:nvSpPr>
        <p:spPr>
          <a:xfrm rot="5400000">
            <a:off x="1156357" y="2358885"/>
            <a:ext cx="697187" cy="188983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vert270" lIns="91370" tIns="45718" rIns="91370" bIns="45718"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mn-MN" sz="800" b="1" dirty="0">
                <a:latin typeface="Times New Roman" pitchFamily="18" charset="0"/>
                <a:cs typeface="Times New Roman" pitchFamily="18" charset="0"/>
              </a:rPr>
              <a:t>ДОТООД ХЯНАЛТ </a:t>
            </a:r>
            <a:r>
              <a:rPr lang="mn-MN" sz="800" b="1" dirty="0">
                <a:latin typeface="Times New Roman" pitchFamily="18" charset="0"/>
                <a:cs typeface="Times New Roman" pitchFamily="18" charset="0"/>
              </a:rPr>
              <a:t>ШАЛГЛАЛТЫН </a:t>
            </a:r>
            <a:r>
              <a:rPr lang="mn-MN" sz="800" b="1" dirty="0">
                <a:latin typeface="Times New Roman" pitchFamily="18" charset="0"/>
                <a:cs typeface="Times New Roman" pitchFamily="18" charset="0"/>
              </a:rPr>
              <a:t>АЛБА</a:t>
            </a:r>
            <a:endParaRPr lang="en-US" sz="800" b="1" dirty="0">
              <a:latin typeface="Times New Roman" pitchFamily="18" charset="0"/>
              <a:cs typeface="Times New Roman" pitchFamily="18" charset="0"/>
            </a:endParaRPr>
          </a:p>
        </p:txBody>
      </p:sp>
    </p:spTree>
    <p:extLst>
      <p:ext uri="{BB962C8B-B14F-4D97-AF65-F5344CB8AC3E}">
        <p14:creationId xmlns:p14="http://schemas.microsoft.com/office/powerpoint/2010/main" val="2613684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2149" y="3385008"/>
            <a:ext cx="10235683" cy="1327031"/>
          </a:xfrm>
        </p:spPr>
        <p:txBody>
          <a:bodyPr>
            <a:normAutofit/>
          </a:bodyPr>
          <a:lstStyle/>
          <a:p>
            <a:r>
              <a:rPr lang="mn-MN" dirty="0" smtClean="0">
                <a:latin typeface="Times New Roman" panose="02020603050405020304" pitchFamily="18" charset="0"/>
                <a:cs typeface="Times New Roman" panose="02020603050405020304" pitchFamily="18" charset="0"/>
              </a:rPr>
              <a:t>АНХААРАЛ ТАВЬСАНД БАЯРЛАЛАА</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58265"/>
      </p:ext>
    </p:extLst>
  </p:cSld>
  <p:clrMapOvr>
    <a:masterClrMapping/>
  </p:clrMapOvr>
  <p:timing>
    <p:tnLst>
      <p:par>
        <p:cTn id="1" dur="indefinite" restart="never" nodeType="tmRoot"/>
      </p:par>
    </p:tnLst>
  </p:timing>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Shape 924"/>
        <p:cNvGrpSpPr/>
        <p:nvPr/>
      </p:nvGrpSpPr>
      <p:grpSpPr>
        <a:xfrm>
          <a:off x="0" y="0"/>
          <a:ext cx="0" cy="0"/>
          <a:chOff x="0" y="0"/>
          <a:chExt cx="0" cy="0"/>
        </a:xfrm>
      </p:grpSpPr>
      <p:sp>
        <p:nvSpPr>
          <p:cNvPr id="925" name="Google Shape;925;p46"/>
          <p:cNvSpPr txBox="1">
            <a:spLocks noGrp="1"/>
          </p:cNvSpPr>
          <p:nvPr>
            <p:ph type="ctrTitle"/>
          </p:nvPr>
        </p:nvSpPr>
        <p:spPr>
          <a:xfrm>
            <a:off x="1016000" y="177800"/>
            <a:ext cx="4572000" cy="298939"/>
          </a:xfrm>
          <a:prstGeom prst="rect">
            <a:avLst/>
          </a:prstGeom>
        </p:spPr>
        <p:txBody>
          <a:bodyPr anchor="t" anchorCtr="0" bIns="121862" lIns="121862" rIns="121862" spcFirstLastPara="1" tIns="121862" wrap="square">
            <a:noAutofit/>
          </a:bodyPr>
          <a:lstStyle/>
          <a:p>
            <a:pPr algn="ctr"/>
            <a:endParaRPr b="1" dirty="0">
              <a:latin charset="0" pitchFamily="18" typeface="Times New Roman"/>
              <a:cs charset="0" pitchFamily="18" typeface="Times New Roman"/>
            </a:endParaRPr>
          </a:p>
        </p:txBody>
      </p:sp>
      <p:sp>
        <p:nvSpPr>
          <p:cNvPr id="926" name="Google Shape;926;p46"/>
          <p:cNvSpPr txBox="1">
            <a:spLocks noGrp="1"/>
          </p:cNvSpPr>
          <p:nvPr>
            <p:ph idx="1" type="subTitle"/>
          </p:nvPr>
        </p:nvSpPr>
        <p:spPr>
          <a:xfrm>
            <a:off x="508000" y="787400"/>
            <a:ext cx="5384800" cy="5588000"/>
          </a:xfrm>
          <a:prstGeom prst="rect">
            <a:avLst/>
          </a:prstGeom>
        </p:spPr>
        <p:txBody>
          <a:bodyPr anchor="t" anchorCtr="0" bIns="121862" lIns="121862" rIns="121862" spcFirstLastPara="1" tIns="121862" wrap="square">
            <a:noAutofit/>
          </a:bodyPr>
          <a:lstStyle/>
          <a:p>
            <a:pPr algn="just" indent="0" marL="0">
              <a:spcBef>
                <a:spcPts val="2133"/>
              </a:spcBef>
              <a:spcAft>
                <a:spcPts val="2133"/>
              </a:spcAft>
            </a:pPr>
            <a:r>
              <a:rPr dirty="0" lang="mn-MN" smtClean="0">
                <a:latin charset="0" pitchFamily="18" typeface="Times New Roman"/>
                <a:cs charset="0" pitchFamily="18" typeface="Times New Roman"/>
              </a:rPr>
              <a:t>          </a:t>
            </a:r>
            <a:r>
              <a:rPr dirty="0" lang="mn-MN" smtClean="0">
                <a:latin charset="0" pitchFamily="18" typeface="Times New Roman"/>
                <a:cs charset="0" pitchFamily="18" typeface="Times New Roman"/>
              </a:rPr>
              <a:t>Атар Өргөө ХК-ны </a:t>
            </a:r>
            <a:r>
              <a:rPr dirty="0" lang="mn-MN" smtClean="0" sz="1600">
                <a:latin charset="0" pitchFamily="18" typeface="Times New Roman"/>
                <a:cs charset="0" pitchFamily="18" typeface="Times New Roman"/>
              </a:rPr>
              <a:t>1-р </a:t>
            </a:r>
            <a:r>
              <a:rPr dirty="0" lang="mn-MN" sz="1600">
                <a:latin charset="0" pitchFamily="18" typeface="Times New Roman"/>
                <a:cs charset="0" pitchFamily="18" typeface="Times New Roman"/>
              </a:rPr>
              <a:t>үйлдвэрт </a:t>
            </a:r>
            <a:r>
              <a:rPr dirty="0" lang="en-US" sz="1600">
                <a:latin charset="0" pitchFamily="18" typeface="Times New Roman"/>
                <a:cs charset="0" pitchFamily="18" typeface="Times New Roman"/>
              </a:rPr>
              <a:t>8</a:t>
            </a:r>
            <a:r>
              <a:rPr dirty="0" lang="mn-MN" sz="1600">
                <a:latin charset="0" pitchFamily="18" typeface="Times New Roman"/>
                <a:cs charset="0" pitchFamily="18" typeface="Times New Roman"/>
              </a:rPr>
              <a:t> дамжлага дээр </a:t>
            </a:r>
            <a:r>
              <a:rPr dirty="0" lang="en-US" sz="1600">
                <a:latin charset="0" pitchFamily="18" typeface="Times New Roman"/>
                <a:cs charset="0" pitchFamily="18" typeface="Times New Roman"/>
              </a:rPr>
              <a:t>5</a:t>
            </a:r>
            <a:r>
              <a:rPr dirty="0" lang="mn-MN" sz="1600">
                <a:latin charset="0" pitchFamily="18" typeface="Times New Roman"/>
                <a:cs charset="0" pitchFamily="18" typeface="Times New Roman"/>
              </a:rPr>
              <a:t>0-</a:t>
            </a:r>
            <a:r>
              <a:rPr dirty="0" lang="en-US" sz="1600">
                <a:latin charset="0" pitchFamily="18" typeface="Times New Roman"/>
                <a:cs charset="0" pitchFamily="18" typeface="Times New Roman"/>
              </a:rPr>
              <a:t>6</a:t>
            </a:r>
            <a:r>
              <a:rPr dirty="0" lang="mn-MN" sz="1600">
                <a:latin charset="0" pitchFamily="18" typeface="Times New Roman"/>
                <a:cs charset="0" pitchFamily="18" typeface="Times New Roman"/>
              </a:rPr>
              <a:t>0 ажилтан ажиллаж, 60 гаран нэрийн бүтээгдэхүүнийг хэрэглэгчийн захиалгын дагуу чанар олон улсын стандартын шаардлага хангасан орчинд эрүүл ахуй, аюулгүй байдлыг ханган үйлдвэрлэлээ явуулж байна. Үйлдвэрлэлийн явцад ээлжийн мастер дамжлага дундын хяналтыг тогтмол тавьж,  бүтээгдэхүүний чанар технологийн горимд хяналт тавьж ажиллаж байна. </a:t>
            </a:r>
            <a:endParaRPr dirty="0" lang="en-US" sz="1600">
              <a:latin charset="0" pitchFamily="18" typeface="Times New Roman"/>
              <a:cs charset="0" pitchFamily="18" typeface="Times New Roman"/>
            </a:endParaRPr>
          </a:p>
          <a:p>
            <a:pPr indent="0" marL="0">
              <a:spcBef>
                <a:spcPts val="2133"/>
              </a:spcBef>
              <a:spcAft>
                <a:spcPts val="2133"/>
              </a:spcAft>
            </a:pPr>
            <a:endParaRPr dirty="0"/>
          </a:p>
        </p:txBody>
      </p:sp>
      <p:pic>
        <p:nvPicPr>
          <p:cNvPr id="927" name="Google Shape;927;p46"/>
          <p:cNvPicPr preferRelativeResize="0"/>
          <p:nvPr/>
        </p:nvPicPr>
        <p:blipFill>
          <a:blip r:embed="rId3">
            <a:alphaModFix/>
          </a:blip>
          <a:stretch>
            <a:fillRect/>
          </a:stretch>
        </p:blipFill>
        <p:spPr>
          <a:xfrm>
            <a:off x="6324600" y="1235700"/>
            <a:ext cx="4530101" cy="4530101"/>
          </a:xfrm>
          <a:prstGeom prst="rect">
            <a:avLst/>
          </a:prstGeom>
          <a:noFill/>
          <a:ln cap="flat" cmpd="sng" w="28575">
            <a:solidFill>
              <a:schemeClr val="dk1"/>
            </a:solidFill>
            <a:prstDash val="solid"/>
            <a:round/>
            <a:headEnd len="sm" type="none" w="sm"/>
            <a:tailEnd len="sm" type="none" w="sm"/>
          </a:ln>
        </p:spPr>
      </p:pic>
      <p:grpSp>
        <p:nvGrpSpPr>
          <p:cNvPr id="931" name="Google Shape;931;p46"/>
          <p:cNvGrpSpPr/>
          <p:nvPr/>
        </p:nvGrpSpPr>
        <p:grpSpPr>
          <a:xfrm flipH="1" rot="20908523">
            <a:off x="5842875" y="983524"/>
            <a:ext cx="3063780" cy="826424"/>
            <a:chOff x="5228874" y="132800"/>
            <a:chExt cx="3104856" cy="837504"/>
          </a:xfrm>
        </p:grpSpPr>
        <p:sp>
          <p:nvSpPr>
            <p:cNvPr id="932" name="Google Shape;932;p46"/>
            <p:cNvSpPr/>
            <p:nvPr/>
          </p:nvSpPr>
          <p:spPr>
            <a:xfrm>
              <a:off x="5305375" y="132800"/>
              <a:ext cx="3028356" cy="837500"/>
            </a:xfrm>
            <a:custGeom>
              <a:avLst/>
              <a:gdLst/>
              <a:ahLst/>
              <a:cxnLst/>
              <a:rect b="b" l="l" r="r" t="t"/>
              <a:pathLst>
                <a:path extrusionOk="0" h="2745" w="10101">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anchor="ctr" anchorCtr="0" bIns="91425" lIns="91425" rIns="91425" spcFirstLastPara="1" tIns="91425" wrap="square">
              <a:noAutofit/>
            </a:bodyPr>
            <a:lstStyle/>
            <a:p>
              <a:pPr defTabSz="1218810">
                <a:buClr>
                  <a:srgbClr val="000000"/>
                </a:buClr>
              </a:pPr>
              <a:endParaRPr kern="0">
                <a:solidFill>
                  <a:srgbClr val="000000"/>
                </a:solidFill>
                <a:cs typeface="Arial"/>
                <a:sym typeface="Arial"/>
              </a:endParaRPr>
            </a:p>
          </p:txBody>
        </p:sp>
        <p:sp>
          <p:nvSpPr>
            <p:cNvPr id="933" name="Google Shape;933;p46"/>
            <p:cNvSpPr/>
            <p:nvPr/>
          </p:nvSpPr>
          <p:spPr>
            <a:xfrm>
              <a:off x="5228874" y="132810"/>
              <a:ext cx="3104850" cy="837494"/>
            </a:xfrm>
            <a:custGeom>
              <a:avLst/>
              <a:gdLst/>
              <a:ahLst/>
              <a:cxnLst/>
              <a:rect b="b" l="l" r="r" t="t"/>
              <a:pathLst>
                <a:path extrusionOk="0" h="2903" w="10256">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anchor="ctr" anchorCtr="0" bIns="91425" lIns="91425" rIns="91425" spcFirstLastPara="1" tIns="91425" wrap="square">
              <a:noAutofit/>
            </a:bodyPr>
            <a:lstStyle/>
            <a:p>
              <a:pPr defTabSz="1218810">
                <a:buClr>
                  <a:srgbClr val="000000"/>
                </a:buClr>
              </a:pPr>
              <a:endParaRPr kern="0">
                <a:solidFill>
                  <a:srgbClr val="000000"/>
                </a:solidFill>
                <a:cs typeface="Arial"/>
                <a:sym typeface="Arial"/>
              </a:endParaRPr>
            </a:p>
          </p:txBody>
        </p:sp>
      </p:grpSp>
      <p:pic>
        <p:nvPicPr>
          <p:cNvPr id="11" name="Content Placeholder 3"/>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rot="10800000">
            <a:off x="609600" y="4343399"/>
            <a:ext cx="2169488" cy="2032000"/>
          </a:xfrm>
          <a:prstGeom prst="rect">
            <a:avLst/>
          </a:prstGeom>
          <a:ln>
            <a:noFill/>
          </a:ln>
          <a:effectLst>
            <a:outerShdw algn="tl" blurRad="292100" dir="2700000" dist="139700" rotWithShape="0">
              <a:srgbClr val="333333">
                <a:alpha val="65000"/>
              </a:srgbClr>
            </a:outerShdw>
          </a:effectLst>
        </p:spPr>
      </p:pic>
      <p:pic>
        <p:nvPicPr>
          <p:cNvPr descr="C:\Users\user\Desktop\20211102_111258.jpg" id="12" name="Picture 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bwMode="auto">
          <a:xfrm rot="5400000">
            <a:off x="3101612" y="4188207"/>
            <a:ext cx="2032001" cy="2342388"/>
          </a:xfrm>
          <a:prstGeom prst="rect">
            <a:avLst/>
          </a:prstGeom>
          <a:ln>
            <a:noFill/>
          </a:ln>
          <a:effectLst>
            <a:outerShdw algn="tl" blurRad="292100" dir="2700000" dist="139700"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3" name="Google Shape;931;p46"/>
          <p:cNvGrpSpPr/>
          <p:nvPr/>
        </p:nvGrpSpPr>
        <p:grpSpPr>
          <a:xfrm flipH="1" rot="20908523">
            <a:off x="8666451" y="5492751"/>
            <a:ext cx="3063780" cy="826424"/>
            <a:chOff x="5228874" y="132800"/>
            <a:chExt cx="3104856" cy="837504"/>
          </a:xfrm>
        </p:grpSpPr>
        <p:sp>
          <p:nvSpPr>
            <p:cNvPr id="14" name="Google Shape;932;p46"/>
            <p:cNvSpPr/>
            <p:nvPr/>
          </p:nvSpPr>
          <p:spPr>
            <a:xfrm>
              <a:off x="5305375" y="132800"/>
              <a:ext cx="3028356" cy="837500"/>
            </a:xfrm>
            <a:custGeom>
              <a:avLst/>
              <a:gdLst/>
              <a:ahLst/>
              <a:cxnLst/>
              <a:rect b="b" l="l" r="r" t="t"/>
              <a:pathLst>
                <a:path extrusionOk="0" h="2745" w="10101">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anchor="ctr" anchorCtr="0" bIns="91425" lIns="91425" rIns="91425" spcFirstLastPara="1" tIns="91425" wrap="square">
              <a:noAutofit/>
            </a:bodyPr>
            <a:lstStyle/>
            <a:p>
              <a:pPr defTabSz="1218810">
                <a:buClr>
                  <a:srgbClr val="000000"/>
                </a:buClr>
              </a:pPr>
              <a:endParaRPr kern="0">
                <a:solidFill>
                  <a:srgbClr val="000000"/>
                </a:solidFill>
                <a:cs typeface="Arial"/>
                <a:sym typeface="Arial"/>
              </a:endParaRPr>
            </a:p>
          </p:txBody>
        </p:sp>
        <p:sp>
          <p:nvSpPr>
            <p:cNvPr id="15" name="Google Shape;933;p46"/>
            <p:cNvSpPr/>
            <p:nvPr/>
          </p:nvSpPr>
          <p:spPr>
            <a:xfrm>
              <a:off x="5228874" y="132810"/>
              <a:ext cx="3104850" cy="837494"/>
            </a:xfrm>
            <a:custGeom>
              <a:avLst/>
              <a:gdLst/>
              <a:ahLst/>
              <a:cxnLst/>
              <a:rect b="b" l="l" r="r" t="t"/>
              <a:pathLst>
                <a:path extrusionOk="0" h="2903" w="10256">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anchor="ctr" anchorCtr="0" bIns="91425" lIns="91425" rIns="91425" spcFirstLastPara="1" tIns="91425" wrap="square">
              <a:noAutofit/>
            </a:bodyPr>
            <a:lstStyle/>
            <a:p>
              <a:pPr defTabSz="1218810">
                <a:buClr>
                  <a:srgbClr val="000000"/>
                </a:buClr>
              </a:pPr>
              <a:endParaRPr kern="0">
                <a:solidFill>
                  <a:srgbClr val="000000"/>
                </a:solidFill>
                <a:cs typeface="Arial"/>
                <a:sym typeface="Arial"/>
              </a:endParaRPr>
            </a:p>
          </p:txBody>
        </p:sp>
      </p:grpSp>
      <p:pic>
        <p:nvPicPr>
          <p:cNvPr descr="C:\Users\user\Desktop\Хажаа зураг\Лого.PNG" id="16" name="Picture 15"/>
          <p:cNvPicPr/>
          <p:nvPr/>
        </p:nvPicPr>
        <p:blipFill rotWithShape="1">
          <a:blip cstate="print" r:embed="rId6">
            <a:extLst>
              <a:ext uri="{BEBA8EAE-BF5A-486C-A8C5-ECC9F3942E4B}">
                <a14:imgProps xmlns:a14="http://schemas.microsoft.com/office/drawing/2010/main">
                  <a14:imgLayer r:embed="rId7">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97262" y="72493"/>
            <a:ext cx="734011" cy="3651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5222871"/>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Shape 1730"/>
        <p:cNvGrpSpPr/>
        <p:nvPr/>
      </p:nvGrpSpPr>
      <p:grpSpPr>
        <a:xfrm>
          <a:off x="0" y="0"/>
          <a:ext cx="0" cy="0"/>
          <a:chOff x="0" y="0"/>
          <a:chExt cx="0" cy="0"/>
        </a:xfrm>
      </p:grpSpPr>
      <p:sp>
        <p:nvSpPr>
          <p:cNvPr id="1755" name="Google Shape;1755;p61"/>
          <p:cNvSpPr txBox="1">
            <a:spLocks noGrp="1"/>
          </p:cNvSpPr>
          <p:nvPr>
            <p:ph type="title"/>
          </p:nvPr>
        </p:nvSpPr>
        <p:spPr>
          <a:xfrm>
            <a:off x="1219200" y="279400"/>
            <a:ext cx="4550933" cy="670000"/>
          </a:xfrm>
          <a:prstGeom prst="rect">
            <a:avLst/>
          </a:prstGeom>
        </p:spPr>
        <p:txBody>
          <a:bodyPr anchor="t" anchorCtr="0" bIns="121865" lIns="121865" rIns="121865" spcFirstLastPara="1" tIns="121865" wrap="square">
            <a:noAutofit/>
          </a:bodyPr>
          <a:lstStyle/>
          <a:p>
            <a:pPr algn="ctr"/>
            <a:r>
              <a:rPr b="1" dirty="0" smtClean="0"/>
              <a:t> </a:t>
            </a:r>
            <a:endParaRPr b="1" dirty="0">
              <a:latin charset="0" pitchFamily="18" typeface="Times New Roman"/>
              <a:cs charset="0" pitchFamily="18" typeface="Times New Roman"/>
            </a:endParaRPr>
          </a:p>
        </p:txBody>
      </p:sp>
      <p:sp>
        <p:nvSpPr>
          <p:cNvPr id="1756" name="Google Shape;1756;p61"/>
          <p:cNvSpPr txBox="1">
            <a:spLocks noGrp="1"/>
          </p:cNvSpPr>
          <p:nvPr>
            <p:ph idx="1" type="subTitle"/>
          </p:nvPr>
        </p:nvSpPr>
        <p:spPr>
          <a:xfrm>
            <a:off x="304800" y="990600"/>
            <a:ext cx="6400800" cy="2946400"/>
          </a:xfrm>
          <a:prstGeom prst="rect">
            <a:avLst/>
          </a:prstGeom>
        </p:spPr>
        <p:txBody>
          <a:bodyPr anchor="t" anchorCtr="0" bIns="121865" lIns="121865" rIns="121865" spcFirstLastPara="1" tIns="121865" wrap="square">
            <a:noAutofit/>
          </a:bodyPr>
          <a:lstStyle/>
          <a:p>
            <a:pPr algn="just"/>
            <a:r>
              <a:rPr dirty="0" lang="mn-MN" sz="1600">
                <a:solidFill>
                  <a:schemeClr val="tx1"/>
                </a:solidFill>
                <a:latin charset="0" pitchFamily="18" typeface="Times New Roman"/>
                <a:cs charset="0" pitchFamily="18" typeface="Times New Roman"/>
              </a:rPr>
              <a:t>ЧМТ </a:t>
            </a:r>
            <a:r>
              <a:rPr dirty="0" lang="en-US" sz="1600">
                <a:solidFill>
                  <a:schemeClr val="tx1"/>
                </a:solidFill>
                <a:latin charset="0" pitchFamily="18" typeface="Times New Roman"/>
                <a:cs charset="0" pitchFamily="18" typeface="Times New Roman"/>
              </a:rPr>
              <a:t>ISO 9001:2015 </a:t>
            </a:r>
            <a:r>
              <a:rPr dirty="0" lang="mn-MN" sz="1600">
                <a:solidFill>
                  <a:schemeClr val="tx1"/>
                </a:solidFill>
                <a:latin charset="0" pitchFamily="18" typeface="Times New Roman"/>
                <a:cs charset="0" pitchFamily="18" typeface="Times New Roman"/>
              </a:rPr>
              <a:t>ажлын   хүрээнд бид чанарын бодлогыг хэрэгжүүлэх, хэрэглэгчдийн таашаалд нийцсэн бүтээгдэхүүнүүдийг үйлдвэрлэхдээ чанар олон улсын стандартын шаардлага ханган ажиллаж байна.</a:t>
            </a:r>
          </a:p>
          <a:p>
            <a:pPr algn="just"/>
            <a:r>
              <a:rPr dirty="0" lang="mn-MN" sz="1600">
                <a:solidFill>
                  <a:schemeClr val="tx1"/>
                </a:solidFill>
                <a:latin charset="0" pitchFamily="18" typeface="Times New Roman"/>
                <a:cs charset="0" pitchFamily="18" typeface="Times New Roman"/>
              </a:rPr>
              <a:t>Талх талхан бүтээгдэхүүний үйлдвэр нь 3 ээлжээр 24 цаг тасралтгүйгээр 9 төрлийн талхан бүтээгдэхүүнийг /атар талх, мини атар талх, зүссэн атар талх, шинэ сүүтэй талх, шинэ хивэгтэй талх, шинэ хөх тарианы талх, саран булочка, буурцагт булочка, ганбургер/ хоногт 7-9 тн үйлдвэрлэх  хүчин чадалтайгаар ажиллаж байна. </a:t>
            </a:r>
            <a:endParaRPr dirty="0" lang="en-US" sz="1600">
              <a:solidFill>
                <a:schemeClr val="tx1"/>
              </a:solidFill>
              <a:latin charset="0" pitchFamily="18" typeface="Times New Roman"/>
              <a:cs charset="0" pitchFamily="18" typeface="Times New Roman"/>
            </a:endParaRPr>
          </a:p>
          <a:p>
            <a:pPr indent="0" marL="0"/>
            <a:endParaRPr dirty="0" sz="1600">
              <a:latin charset="0" pitchFamily="18" typeface="Times New Roman"/>
              <a:cs charset="0" pitchFamily="18" typeface="Times New Roman"/>
            </a:endParaRPr>
          </a:p>
        </p:txBody>
      </p:sp>
      <p:pic>
        <p:nvPicPr>
          <p:cNvPr id="1757" name="Google Shape;1757;p61"/>
          <p:cNvPicPr preferRelativeResize="0"/>
          <p:nvPr/>
        </p:nvPicPr>
        <p:blipFill rotWithShape="1">
          <a:blip r:embed="rId3">
            <a:alphaModFix/>
          </a:blip>
          <a:srcRect b="11"/>
          <a:stretch/>
        </p:blipFill>
        <p:spPr>
          <a:xfrm>
            <a:off x="7071684" y="1332400"/>
            <a:ext cx="3302433" cy="4172765"/>
          </a:xfrm>
          <a:prstGeom prst="rect">
            <a:avLst/>
          </a:prstGeom>
          <a:noFill/>
          <a:ln cap="flat" cmpd="sng" w="28575">
            <a:solidFill>
              <a:schemeClr val="dk1"/>
            </a:solidFill>
            <a:prstDash val="solid"/>
            <a:round/>
            <a:headEnd len="sm" type="none" w="sm"/>
            <a:tailEnd len="sm" type="none" w="sm"/>
          </a:ln>
        </p:spPr>
      </p:pic>
      <p:grpSp>
        <p:nvGrpSpPr>
          <p:cNvPr id="1758" name="Google Shape;1758;p61"/>
          <p:cNvGrpSpPr/>
          <p:nvPr/>
        </p:nvGrpSpPr>
        <p:grpSpPr>
          <a:xfrm flipH="1" rot="614017">
            <a:off x="8953056" y="1001770"/>
            <a:ext cx="1906069" cy="514033"/>
            <a:chOff x="5228874" y="132800"/>
            <a:chExt cx="3104856" cy="837504"/>
          </a:xfrm>
        </p:grpSpPr>
        <p:sp>
          <p:nvSpPr>
            <p:cNvPr id="1759" name="Google Shape;1759;p61"/>
            <p:cNvSpPr/>
            <p:nvPr/>
          </p:nvSpPr>
          <p:spPr>
            <a:xfrm>
              <a:off x="5305375" y="132800"/>
              <a:ext cx="3028356" cy="837500"/>
            </a:xfrm>
            <a:custGeom>
              <a:avLst/>
              <a:gdLst/>
              <a:ahLst/>
              <a:cxnLst/>
              <a:rect b="b" l="l" r="r" t="t"/>
              <a:pathLst>
                <a:path extrusionOk="0" h="2745" w="10101">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60" name="Google Shape;1760;p61"/>
            <p:cNvSpPr/>
            <p:nvPr/>
          </p:nvSpPr>
          <p:spPr>
            <a:xfrm>
              <a:off x="5228874" y="132810"/>
              <a:ext cx="3104850" cy="837494"/>
            </a:xfrm>
            <a:custGeom>
              <a:avLst/>
              <a:gdLst/>
              <a:ahLst/>
              <a:cxnLst/>
              <a:rect b="b" l="l" r="r" t="t"/>
              <a:pathLst>
                <a:path extrusionOk="0" h="2903" w="10256">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grpSp>
      <p:grpSp>
        <p:nvGrpSpPr>
          <p:cNvPr id="1761" name="Google Shape;1761;p61"/>
          <p:cNvGrpSpPr/>
          <p:nvPr/>
        </p:nvGrpSpPr>
        <p:grpSpPr>
          <a:xfrm flipH="1" rot="614017">
            <a:off x="6509656" y="5184537"/>
            <a:ext cx="1906069" cy="514033"/>
            <a:chOff x="5228874" y="132800"/>
            <a:chExt cx="3104856" cy="837504"/>
          </a:xfrm>
        </p:grpSpPr>
        <p:sp>
          <p:nvSpPr>
            <p:cNvPr id="1762" name="Google Shape;1762;p61"/>
            <p:cNvSpPr/>
            <p:nvPr/>
          </p:nvSpPr>
          <p:spPr>
            <a:xfrm>
              <a:off x="5305375" y="132800"/>
              <a:ext cx="3028356" cy="837500"/>
            </a:xfrm>
            <a:custGeom>
              <a:avLst/>
              <a:gdLst/>
              <a:ahLst/>
              <a:cxnLst/>
              <a:rect b="b" l="l" r="r" t="t"/>
              <a:pathLst>
                <a:path extrusionOk="0" h="2745" w="10101">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63" name="Google Shape;1763;p61"/>
            <p:cNvSpPr/>
            <p:nvPr/>
          </p:nvSpPr>
          <p:spPr>
            <a:xfrm>
              <a:off x="5228874" y="132810"/>
              <a:ext cx="3104850" cy="837494"/>
            </a:xfrm>
            <a:custGeom>
              <a:avLst/>
              <a:gdLst/>
              <a:ahLst/>
              <a:cxnLst/>
              <a:rect b="b" l="l" r="r" t="t"/>
              <a:pathLst>
                <a:path extrusionOk="0" h="2903" w="10256">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grpSp>
      <p:grpSp>
        <p:nvGrpSpPr>
          <p:cNvPr id="1764" name="Google Shape;1764;p61"/>
          <p:cNvGrpSpPr/>
          <p:nvPr/>
        </p:nvGrpSpPr>
        <p:grpSpPr>
          <a:xfrm rot="3590270">
            <a:off x="10635905" y="647828"/>
            <a:ext cx="1784993" cy="497757"/>
            <a:chOff x="4298500" y="2194588"/>
            <a:chExt cx="462250" cy="150100"/>
          </a:xfrm>
        </p:grpSpPr>
        <p:sp>
          <p:nvSpPr>
            <p:cNvPr id="1765" name="Google Shape;1765;p61"/>
            <p:cNvSpPr/>
            <p:nvPr/>
          </p:nvSpPr>
          <p:spPr>
            <a:xfrm>
              <a:off x="4351350" y="2194713"/>
              <a:ext cx="365775" cy="149975"/>
            </a:xfrm>
            <a:custGeom>
              <a:avLst/>
              <a:gdLst/>
              <a:ahLst/>
              <a:cxnLst/>
              <a:rect b="b" l="l" r="r" t="t"/>
              <a:pathLst>
                <a:path extrusionOk="0" h="5999" w="14631">
                  <a:moveTo>
                    <a:pt x="13128" y="1"/>
                  </a:moveTo>
                  <a:cubicBezTo>
                    <a:pt x="12428" y="64"/>
                    <a:pt x="11715" y="103"/>
                    <a:pt x="11002" y="192"/>
                  </a:cubicBezTo>
                  <a:cubicBezTo>
                    <a:pt x="9563" y="332"/>
                    <a:pt x="8150" y="523"/>
                    <a:pt x="6723" y="650"/>
                  </a:cubicBezTo>
                  <a:cubicBezTo>
                    <a:pt x="5998" y="727"/>
                    <a:pt x="5285" y="739"/>
                    <a:pt x="4571" y="790"/>
                  </a:cubicBezTo>
                  <a:cubicBezTo>
                    <a:pt x="3858" y="828"/>
                    <a:pt x="3158" y="930"/>
                    <a:pt x="2432" y="1045"/>
                  </a:cubicBezTo>
                  <a:cubicBezTo>
                    <a:pt x="2088" y="1109"/>
                    <a:pt x="1732" y="1160"/>
                    <a:pt x="1375" y="1223"/>
                  </a:cubicBezTo>
                  <a:lnTo>
                    <a:pt x="1223" y="1236"/>
                  </a:lnTo>
                  <a:lnTo>
                    <a:pt x="1070" y="1274"/>
                  </a:lnTo>
                  <a:cubicBezTo>
                    <a:pt x="955" y="1287"/>
                    <a:pt x="879" y="1338"/>
                    <a:pt x="777" y="1376"/>
                  </a:cubicBezTo>
                  <a:cubicBezTo>
                    <a:pt x="611" y="1478"/>
                    <a:pt x="446" y="1618"/>
                    <a:pt x="331" y="1796"/>
                  </a:cubicBezTo>
                  <a:cubicBezTo>
                    <a:pt x="115" y="2153"/>
                    <a:pt x="51" y="2547"/>
                    <a:pt x="13" y="2904"/>
                  </a:cubicBezTo>
                  <a:cubicBezTo>
                    <a:pt x="0" y="3273"/>
                    <a:pt x="38" y="3643"/>
                    <a:pt x="77" y="4012"/>
                  </a:cubicBezTo>
                  <a:cubicBezTo>
                    <a:pt x="140" y="4381"/>
                    <a:pt x="229" y="4738"/>
                    <a:pt x="395" y="5081"/>
                  </a:cubicBezTo>
                  <a:cubicBezTo>
                    <a:pt x="560" y="5425"/>
                    <a:pt x="841" y="5731"/>
                    <a:pt x="1210" y="5884"/>
                  </a:cubicBezTo>
                  <a:cubicBezTo>
                    <a:pt x="1286" y="5935"/>
                    <a:pt x="1388" y="5973"/>
                    <a:pt x="1477" y="5985"/>
                  </a:cubicBezTo>
                  <a:cubicBezTo>
                    <a:pt x="1528" y="5998"/>
                    <a:pt x="1592" y="5998"/>
                    <a:pt x="1643" y="5998"/>
                  </a:cubicBezTo>
                  <a:lnTo>
                    <a:pt x="1796" y="5998"/>
                  </a:lnTo>
                  <a:lnTo>
                    <a:pt x="2343" y="5985"/>
                  </a:lnTo>
                  <a:cubicBezTo>
                    <a:pt x="2687" y="5973"/>
                    <a:pt x="3056" y="5922"/>
                    <a:pt x="3413" y="5884"/>
                  </a:cubicBezTo>
                  <a:lnTo>
                    <a:pt x="7678" y="5362"/>
                  </a:lnTo>
                  <a:cubicBezTo>
                    <a:pt x="8022" y="5336"/>
                    <a:pt x="8391" y="5285"/>
                    <a:pt x="8735" y="5247"/>
                  </a:cubicBezTo>
                  <a:cubicBezTo>
                    <a:pt x="9092" y="5221"/>
                    <a:pt x="9461" y="5209"/>
                    <a:pt x="9805" y="5171"/>
                  </a:cubicBezTo>
                  <a:cubicBezTo>
                    <a:pt x="10518" y="5120"/>
                    <a:pt x="11218" y="5030"/>
                    <a:pt x="11944" y="4929"/>
                  </a:cubicBezTo>
                  <a:lnTo>
                    <a:pt x="13001" y="4789"/>
                  </a:lnTo>
                  <a:cubicBezTo>
                    <a:pt x="13179" y="4763"/>
                    <a:pt x="13357" y="4738"/>
                    <a:pt x="13536" y="4712"/>
                  </a:cubicBezTo>
                  <a:lnTo>
                    <a:pt x="13663" y="4699"/>
                  </a:lnTo>
                  <a:cubicBezTo>
                    <a:pt x="13727" y="4674"/>
                    <a:pt x="13790" y="4661"/>
                    <a:pt x="13829" y="4648"/>
                  </a:cubicBezTo>
                  <a:cubicBezTo>
                    <a:pt x="13892" y="4636"/>
                    <a:pt x="13943" y="4598"/>
                    <a:pt x="13994" y="4572"/>
                  </a:cubicBezTo>
                  <a:cubicBezTo>
                    <a:pt x="14045" y="4534"/>
                    <a:pt x="14083" y="4483"/>
                    <a:pt x="14121" y="4457"/>
                  </a:cubicBezTo>
                  <a:cubicBezTo>
                    <a:pt x="14274" y="4305"/>
                    <a:pt x="14376" y="4126"/>
                    <a:pt x="14440" y="3948"/>
                  </a:cubicBezTo>
                  <a:cubicBezTo>
                    <a:pt x="14516" y="3757"/>
                    <a:pt x="14567" y="3579"/>
                    <a:pt x="14580" y="3388"/>
                  </a:cubicBezTo>
                  <a:cubicBezTo>
                    <a:pt x="14631" y="3019"/>
                    <a:pt x="14631" y="2649"/>
                    <a:pt x="14580" y="2293"/>
                  </a:cubicBezTo>
                  <a:cubicBezTo>
                    <a:pt x="14567" y="2242"/>
                    <a:pt x="14529" y="2216"/>
                    <a:pt x="14491" y="2216"/>
                  </a:cubicBezTo>
                  <a:cubicBezTo>
                    <a:pt x="14440" y="2216"/>
                    <a:pt x="14402" y="2255"/>
                    <a:pt x="14402" y="2306"/>
                  </a:cubicBezTo>
                  <a:cubicBezTo>
                    <a:pt x="14427" y="2662"/>
                    <a:pt x="14402" y="3006"/>
                    <a:pt x="14325" y="3337"/>
                  </a:cubicBezTo>
                  <a:cubicBezTo>
                    <a:pt x="14274" y="3502"/>
                    <a:pt x="14236" y="3655"/>
                    <a:pt x="14172" y="3821"/>
                  </a:cubicBezTo>
                  <a:cubicBezTo>
                    <a:pt x="14109" y="3961"/>
                    <a:pt x="14020" y="4101"/>
                    <a:pt x="13918" y="4203"/>
                  </a:cubicBezTo>
                  <a:cubicBezTo>
                    <a:pt x="13892" y="4228"/>
                    <a:pt x="13867" y="4241"/>
                    <a:pt x="13829" y="4266"/>
                  </a:cubicBezTo>
                  <a:cubicBezTo>
                    <a:pt x="13816" y="4292"/>
                    <a:pt x="13790" y="4292"/>
                    <a:pt x="13752" y="4305"/>
                  </a:cubicBezTo>
                  <a:cubicBezTo>
                    <a:pt x="13727" y="4330"/>
                    <a:pt x="13689" y="4330"/>
                    <a:pt x="13663" y="4330"/>
                  </a:cubicBezTo>
                  <a:lnTo>
                    <a:pt x="13536" y="4343"/>
                  </a:lnTo>
                  <a:cubicBezTo>
                    <a:pt x="13345" y="4356"/>
                    <a:pt x="13166" y="4368"/>
                    <a:pt x="12988" y="4394"/>
                  </a:cubicBezTo>
                  <a:lnTo>
                    <a:pt x="11919" y="4496"/>
                  </a:lnTo>
                  <a:cubicBezTo>
                    <a:pt x="11206" y="4559"/>
                    <a:pt x="10492" y="4648"/>
                    <a:pt x="9792" y="4763"/>
                  </a:cubicBezTo>
                  <a:cubicBezTo>
                    <a:pt x="9436" y="4801"/>
                    <a:pt x="9079" y="4865"/>
                    <a:pt x="8723" y="4916"/>
                  </a:cubicBezTo>
                  <a:cubicBezTo>
                    <a:pt x="8379" y="4967"/>
                    <a:pt x="8009" y="5005"/>
                    <a:pt x="7653" y="5043"/>
                  </a:cubicBezTo>
                  <a:cubicBezTo>
                    <a:pt x="6227" y="5196"/>
                    <a:pt x="4813" y="5336"/>
                    <a:pt x="3375" y="5451"/>
                  </a:cubicBezTo>
                  <a:cubicBezTo>
                    <a:pt x="3031" y="5489"/>
                    <a:pt x="2661" y="5540"/>
                    <a:pt x="2305" y="5578"/>
                  </a:cubicBezTo>
                  <a:cubicBezTo>
                    <a:pt x="2139" y="5616"/>
                    <a:pt x="1961" y="5629"/>
                    <a:pt x="1783" y="5667"/>
                  </a:cubicBezTo>
                  <a:cubicBezTo>
                    <a:pt x="1732" y="5680"/>
                    <a:pt x="1706" y="5680"/>
                    <a:pt x="1668" y="5680"/>
                  </a:cubicBezTo>
                  <a:cubicBezTo>
                    <a:pt x="1651" y="5680"/>
                    <a:pt x="1629" y="5686"/>
                    <a:pt x="1604" y="5686"/>
                  </a:cubicBezTo>
                  <a:cubicBezTo>
                    <a:pt x="1592" y="5686"/>
                    <a:pt x="1579" y="5684"/>
                    <a:pt x="1566" y="5680"/>
                  </a:cubicBezTo>
                  <a:cubicBezTo>
                    <a:pt x="1477" y="5667"/>
                    <a:pt x="1401" y="5654"/>
                    <a:pt x="1324" y="5616"/>
                  </a:cubicBezTo>
                  <a:cubicBezTo>
                    <a:pt x="1019" y="5502"/>
                    <a:pt x="802" y="5234"/>
                    <a:pt x="650" y="4929"/>
                  </a:cubicBezTo>
                  <a:cubicBezTo>
                    <a:pt x="509" y="4610"/>
                    <a:pt x="446" y="4279"/>
                    <a:pt x="420" y="3935"/>
                  </a:cubicBezTo>
                  <a:cubicBezTo>
                    <a:pt x="382" y="3592"/>
                    <a:pt x="369" y="3235"/>
                    <a:pt x="395" y="2891"/>
                  </a:cubicBezTo>
                  <a:cubicBezTo>
                    <a:pt x="433" y="2560"/>
                    <a:pt x="497" y="2229"/>
                    <a:pt x="675" y="1974"/>
                  </a:cubicBezTo>
                  <a:cubicBezTo>
                    <a:pt x="764" y="1847"/>
                    <a:pt x="866" y="1745"/>
                    <a:pt x="1006" y="1669"/>
                  </a:cubicBezTo>
                  <a:cubicBezTo>
                    <a:pt x="1070" y="1643"/>
                    <a:pt x="1146" y="1605"/>
                    <a:pt x="1210" y="1592"/>
                  </a:cubicBezTo>
                  <a:lnTo>
                    <a:pt x="1324" y="1554"/>
                  </a:lnTo>
                  <a:lnTo>
                    <a:pt x="1452" y="1542"/>
                  </a:lnTo>
                  <a:cubicBezTo>
                    <a:pt x="1783" y="1491"/>
                    <a:pt x="2152" y="1452"/>
                    <a:pt x="2496" y="1414"/>
                  </a:cubicBezTo>
                  <a:cubicBezTo>
                    <a:pt x="3222" y="1351"/>
                    <a:pt x="3935" y="1287"/>
                    <a:pt x="4635" y="1172"/>
                  </a:cubicBezTo>
                  <a:cubicBezTo>
                    <a:pt x="5348" y="1045"/>
                    <a:pt x="6049" y="918"/>
                    <a:pt x="6762" y="841"/>
                  </a:cubicBezTo>
                  <a:cubicBezTo>
                    <a:pt x="8188" y="663"/>
                    <a:pt x="9614" y="574"/>
                    <a:pt x="11053" y="434"/>
                  </a:cubicBezTo>
                  <a:cubicBezTo>
                    <a:pt x="11753" y="370"/>
                    <a:pt x="12466" y="281"/>
                    <a:pt x="13179" y="205"/>
                  </a:cubicBezTo>
                  <a:cubicBezTo>
                    <a:pt x="13210" y="198"/>
                    <a:pt x="13240" y="195"/>
                    <a:pt x="13270" y="195"/>
                  </a:cubicBezTo>
                  <a:cubicBezTo>
                    <a:pt x="13527" y="195"/>
                    <a:pt x="13758" y="426"/>
                    <a:pt x="13918" y="688"/>
                  </a:cubicBezTo>
                  <a:cubicBezTo>
                    <a:pt x="14109" y="969"/>
                    <a:pt x="14236" y="1300"/>
                    <a:pt x="14325" y="1643"/>
                  </a:cubicBezTo>
                  <a:cubicBezTo>
                    <a:pt x="14338" y="1682"/>
                    <a:pt x="14389" y="1720"/>
                    <a:pt x="14402" y="1783"/>
                  </a:cubicBezTo>
                  <a:cubicBezTo>
                    <a:pt x="14453" y="1758"/>
                    <a:pt x="14491" y="1720"/>
                    <a:pt x="14465" y="1669"/>
                  </a:cubicBezTo>
                  <a:cubicBezTo>
                    <a:pt x="14389" y="1312"/>
                    <a:pt x="14274" y="956"/>
                    <a:pt x="14083" y="637"/>
                  </a:cubicBezTo>
                  <a:cubicBezTo>
                    <a:pt x="13994" y="472"/>
                    <a:pt x="13880" y="319"/>
                    <a:pt x="13727" y="192"/>
                  </a:cubicBezTo>
                  <a:cubicBezTo>
                    <a:pt x="13638" y="128"/>
                    <a:pt x="13561" y="64"/>
                    <a:pt x="13447" y="26"/>
                  </a:cubicBezTo>
                  <a:cubicBezTo>
                    <a:pt x="13408" y="14"/>
                    <a:pt x="13345" y="14"/>
                    <a:pt x="13294"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66" name="Google Shape;1766;p61"/>
            <p:cNvSpPr/>
            <p:nvPr/>
          </p:nvSpPr>
          <p:spPr>
            <a:xfrm>
              <a:off x="4665850" y="2194588"/>
              <a:ext cx="29000" cy="113800"/>
            </a:xfrm>
            <a:custGeom>
              <a:avLst/>
              <a:gdLst/>
              <a:ahLst/>
              <a:cxnLst/>
              <a:rect b="b" l="l" r="r" t="t"/>
              <a:pathLst>
                <a:path extrusionOk="0" h="4552" w="1160">
                  <a:moveTo>
                    <a:pt x="555" y="1"/>
                  </a:moveTo>
                  <a:cubicBezTo>
                    <a:pt x="531" y="1"/>
                    <a:pt x="506" y="10"/>
                    <a:pt x="485" y="31"/>
                  </a:cubicBezTo>
                  <a:cubicBezTo>
                    <a:pt x="357" y="197"/>
                    <a:pt x="294" y="388"/>
                    <a:pt x="255" y="579"/>
                  </a:cubicBezTo>
                  <a:cubicBezTo>
                    <a:pt x="204" y="770"/>
                    <a:pt x="217" y="974"/>
                    <a:pt x="166" y="1165"/>
                  </a:cubicBezTo>
                  <a:cubicBezTo>
                    <a:pt x="154" y="1266"/>
                    <a:pt x="90" y="1356"/>
                    <a:pt x="39" y="1457"/>
                  </a:cubicBezTo>
                  <a:cubicBezTo>
                    <a:pt x="1" y="1547"/>
                    <a:pt x="13" y="1661"/>
                    <a:pt x="26" y="1750"/>
                  </a:cubicBezTo>
                  <a:cubicBezTo>
                    <a:pt x="39" y="1852"/>
                    <a:pt x="64" y="1967"/>
                    <a:pt x="64" y="2056"/>
                  </a:cubicBezTo>
                  <a:cubicBezTo>
                    <a:pt x="64" y="2170"/>
                    <a:pt x="77" y="2260"/>
                    <a:pt x="103" y="2361"/>
                  </a:cubicBezTo>
                  <a:cubicBezTo>
                    <a:pt x="141" y="2451"/>
                    <a:pt x="154" y="2552"/>
                    <a:pt x="166" y="2642"/>
                  </a:cubicBezTo>
                  <a:cubicBezTo>
                    <a:pt x="166" y="2693"/>
                    <a:pt x="154" y="2756"/>
                    <a:pt x="141" y="2807"/>
                  </a:cubicBezTo>
                  <a:cubicBezTo>
                    <a:pt x="141" y="2871"/>
                    <a:pt x="141" y="2922"/>
                    <a:pt x="154" y="2960"/>
                  </a:cubicBezTo>
                  <a:cubicBezTo>
                    <a:pt x="230" y="3151"/>
                    <a:pt x="294" y="3342"/>
                    <a:pt x="395" y="3520"/>
                  </a:cubicBezTo>
                  <a:lnTo>
                    <a:pt x="434" y="3660"/>
                  </a:lnTo>
                  <a:cubicBezTo>
                    <a:pt x="434" y="3711"/>
                    <a:pt x="434" y="3775"/>
                    <a:pt x="459" y="3826"/>
                  </a:cubicBezTo>
                  <a:cubicBezTo>
                    <a:pt x="472" y="3915"/>
                    <a:pt x="536" y="4017"/>
                    <a:pt x="586" y="4093"/>
                  </a:cubicBezTo>
                  <a:cubicBezTo>
                    <a:pt x="637" y="4195"/>
                    <a:pt x="714" y="4259"/>
                    <a:pt x="777" y="4335"/>
                  </a:cubicBezTo>
                  <a:cubicBezTo>
                    <a:pt x="841" y="4412"/>
                    <a:pt x="918" y="4475"/>
                    <a:pt x="994" y="4539"/>
                  </a:cubicBezTo>
                  <a:cubicBezTo>
                    <a:pt x="1032" y="4552"/>
                    <a:pt x="1045" y="4552"/>
                    <a:pt x="1070" y="4552"/>
                  </a:cubicBezTo>
                  <a:cubicBezTo>
                    <a:pt x="1121" y="4539"/>
                    <a:pt x="1159" y="4488"/>
                    <a:pt x="1134" y="4450"/>
                  </a:cubicBezTo>
                  <a:lnTo>
                    <a:pt x="1134" y="4424"/>
                  </a:lnTo>
                  <a:cubicBezTo>
                    <a:pt x="1109" y="4335"/>
                    <a:pt x="1070" y="4259"/>
                    <a:pt x="1045" y="4157"/>
                  </a:cubicBezTo>
                  <a:cubicBezTo>
                    <a:pt x="1007" y="4080"/>
                    <a:pt x="968" y="3979"/>
                    <a:pt x="930" y="3902"/>
                  </a:cubicBezTo>
                  <a:cubicBezTo>
                    <a:pt x="905" y="3826"/>
                    <a:pt x="867" y="3724"/>
                    <a:pt x="790" y="3660"/>
                  </a:cubicBezTo>
                  <a:cubicBezTo>
                    <a:pt x="727" y="3597"/>
                    <a:pt x="676" y="3520"/>
                    <a:pt x="650" y="3431"/>
                  </a:cubicBezTo>
                  <a:cubicBezTo>
                    <a:pt x="612" y="3342"/>
                    <a:pt x="599" y="3253"/>
                    <a:pt x="586" y="3151"/>
                  </a:cubicBezTo>
                  <a:cubicBezTo>
                    <a:pt x="574" y="3062"/>
                    <a:pt x="548" y="2973"/>
                    <a:pt x="536" y="2884"/>
                  </a:cubicBezTo>
                  <a:cubicBezTo>
                    <a:pt x="523" y="2833"/>
                    <a:pt x="523" y="2807"/>
                    <a:pt x="485" y="2756"/>
                  </a:cubicBezTo>
                  <a:cubicBezTo>
                    <a:pt x="459" y="2705"/>
                    <a:pt x="421" y="2680"/>
                    <a:pt x="408" y="2629"/>
                  </a:cubicBezTo>
                  <a:cubicBezTo>
                    <a:pt x="370" y="2540"/>
                    <a:pt x="395" y="2438"/>
                    <a:pt x="408" y="2349"/>
                  </a:cubicBezTo>
                  <a:lnTo>
                    <a:pt x="408" y="2196"/>
                  </a:lnTo>
                  <a:lnTo>
                    <a:pt x="408" y="2056"/>
                  </a:lnTo>
                  <a:cubicBezTo>
                    <a:pt x="408" y="1979"/>
                    <a:pt x="395" y="1878"/>
                    <a:pt x="421" y="1788"/>
                  </a:cubicBezTo>
                  <a:cubicBezTo>
                    <a:pt x="459" y="1712"/>
                    <a:pt x="472" y="1610"/>
                    <a:pt x="446" y="1521"/>
                  </a:cubicBezTo>
                  <a:cubicBezTo>
                    <a:pt x="421" y="1419"/>
                    <a:pt x="357" y="1330"/>
                    <a:pt x="383" y="1228"/>
                  </a:cubicBezTo>
                  <a:cubicBezTo>
                    <a:pt x="383" y="1037"/>
                    <a:pt x="459" y="859"/>
                    <a:pt x="510" y="693"/>
                  </a:cubicBezTo>
                  <a:cubicBezTo>
                    <a:pt x="548" y="502"/>
                    <a:pt x="599" y="324"/>
                    <a:pt x="612" y="133"/>
                  </a:cubicBezTo>
                  <a:cubicBezTo>
                    <a:pt x="612" y="82"/>
                    <a:pt x="599" y="57"/>
                    <a:pt x="612" y="19"/>
                  </a:cubicBezTo>
                  <a:cubicBezTo>
                    <a:pt x="595" y="7"/>
                    <a:pt x="575" y="1"/>
                    <a:pt x="555"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67" name="Google Shape;1767;p61"/>
            <p:cNvSpPr/>
            <p:nvPr/>
          </p:nvSpPr>
          <p:spPr>
            <a:xfrm>
              <a:off x="4298500" y="2265388"/>
              <a:ext cx="62100" cy="44450"/>
            </a:xfrm>
            <a:custGeom>
              <a:avLst/>
              <a:gdLst/>
              <a:ahLst/>
              <a:cxnLst/>
              <a:rect b="b" l="l" r="r" t="t"/>
              <a:pathLst>
                <a:path extrusionOk="0" h="1778" w="2484">
                  <a:moveTo>
                    <a:pt x="637" y="1"/>
                  </a:moveTo>
                  <a:cubicBezTo>
                    <a:pt x="472" y="1"/>
                    <a:pt x="331" y="90"/>
                    <a:pt x="230" y="217"/>
                  </a:cubicBezTo>
                  <a:cubicBezTo>
                    <a:pt x="140" y="319"/>
                    <a:pt x="64" y="446"/>
                    <a:pt x="26" y="599"/>
                  </a:cubicBezTo>
                  <a:cubicBezTo>
                    <a:pt x="0" y="739"/>
                    <a:pt x="0" y="892"/>
                    <a:pt x="39" y="1007"/>
                  </a:cubicBezTo>
                  <a:cubicBezTo>
                    <a:pt x="90" y="1121"/>
                    <a:pt x="140" y="1236"/>
                    <a:pt x="191" y="1363"/>
                  </a:cubicBezTo>
                  <a:cubicBezTo>
                    <a:pt x="204" y="1389"/>
                    <a:pt x="204" y="1427"/>
                    <a:pt x="217" y="1452"/>
                  </a:cubicBezTo>
                  <a:cubicBezTo>
                    <a:pt x="230" y="1503"/>
                    <a:pt x="255" y="1529"/>
                    <a:pt x="268" y="1567"/>
                  </a:cubicBezTo>
                  <a:cubicBezTo>
                    <a:pt x="281" y="1618"/>
                    <a:pt x="319" y="1630"/>
                    <a:pt x="344" y="1656"/>
                  </a:cubicBezTo>
                  <a:cubicBezTo>
                    <a:pt x="382" y="1694"/>
                    <a:pt x="408" y="1707"/>
                    <a:pt x="446" y="1720"/>
                  </a:cubicBezTo>
                  <a:cubicBezTo>
                    <a:pt x="543" y="1764"/>
                    <a:pt x="646" y="1777"/>
                    <a:pt x="742" y="1777"/>
                  </a:cubicBezTo>
                  <a:cubicBezTo>
                    <a:pt x="785" y="1777"/>
                    <a:pt x="827" y="1774"/>
                    <a:pt x="866" y="1771"/>
                  </a:cubicBezTo>
                  <a:cubicBezTo>
                    <a:pt x="1019" y="1745"/>
                    <a:pt x="1121" y="1694"/>
                    <a:pt x="1236" y="1643"/>
                  </a:cubicBezTo>
                  <a:cubicBezTo>
                    <a:pt x="1350" y="1592"/>
                    <a:pt x="1465" y="1567"/>
                    <a:pt x="1592" y="1516"/>
                  </a:cubicBezTo>
                  <a:cubicBezTo>
                    <a:pt x="1656" y="1490"/>
                    <a:pt x="1694" y="1452"/>
                    <a:pt x="1745" y="1427"/>
                  </a:cubicBezTo>
                  <a:cubicBezTo>
                    <a:pt x="1796" y="1401"/>
                    <a:pt x="1821" y="1376"/>
                    <a:pt x="1859" y="1338"/>
                  </a:cubicBezTo>
                  <a:cubicBezTo>
                    <a:pt x="2000" y="1236"/>
                    <a:pt x="2191" y="1147"/>
                    <a:pt x="2382" y="1083"/>
                  </a:cubicBezTo>
                  <a:lnTo>
                    <a:pt x="2394" y="1083"/>
                  </a:lnTo>
                  <a:cubicBezTo>
                    <a:pt x="2432" y="1070"/>
                    <a:pt x="2445" y="1057"/>
                    <a:pt x="2458" y="1019"/>
                  </a:cubicBezTo>
                  <a:cubicBezTo>
                    <a:pt x="2483" y="981"/>
                    <a:pt x="2445" y="930"/>
                    <a:pt x="2394" y="917"/>
                  </a:cubicBezTo>
                  <a:cubicBezTo>
                    <a:pt x="2314" y="886"/>
                    <a:pt x="2227" y="872"/>
                    <a:pt x="2138" y="872"/>
                  </a:cubicBezTo>
                  <a:cubicBezTo>
                    <a:pt x="1974" y="872"/>
                    <a:pt x="1804" y="920"/>
                    <a:pt x="1656" y="994"/>
                  </a:cubicBezTo>
                  <a:cubicBezTo>
                    <a:pt x="1592" y="1019"/>
                    <a:pt x="1528" y="1057"/>
                    <a:pt x="1477" y="1108"/>
                  </a:cubicBezTo>
                  <a:cubicBezTo>
                    <a:pt x="1427" y="1134"/>
                    <a:pt x="1401" y="1185"/>
                    <a:pt x="1363" y="1210"/>
                  </a:cubicBezTo>
                  <a:cubicBezTo>
                    <a:pt x="1337" y="1248"/>
                    <a:pt x="1299" y="1299"/>
                    <a:pt x="1248" y="1325"/>
                  </a:cubicBezTo>
                  <a:cubicBezTo>
                    <a:pt x="1223" y="1363"/>
                    <a:pt x="1172" y="1389"/>
                    <a:pt x="1121" y="1401"/>
                  </a:cubicBezTo>
                  <a:cubicBezTo>
                    <a:pt x="1032" y="1452"/>
                    <a:pt x="917" y="1452"/>
                    <a:pt x="841" y="1452"/>
                  </a:cubicBezTo>
                  <a:cubicBezTo>
                    <a:pt x="790" y="1452"/>
                    <a:pt x="739" y="1439"/>
                    <a:pt x="713" y="1439"/>
                  </a:cubicBezTo>
                  <a:lnTo>
                    <a:pt x="663" y="1427"/>
                  </a:lnTo>
                  <a:cubicBezTo>
                    <a:pt x="650" y="1401"/>
                    <a:pt x="637" y="1389"/>
                    <a:pt x="612" y="1389"/>
                  </a:cubicBezTo>
                  <a:cubicBezTo>
                    <a:pt x="599" y="1376"/>
                    <a:pt x="586" y="1376"/>
                    <a:pt x="573" y="1363"/>
                  </a:cubicBezTo>
                  <a:cubicBezTo>
                    <a:pt x="548" y="1363"/>
                    <a:pt x="535" y="1363"/>
                    <a:pt x="522" y="1338"/>
                  </a:cubicBezTo>
                  <a:lnTo>
                    <a:pt x="459" y="1325"/>
                  </a:lnTo>
                  <a:lnTo>
                    <a:pt x="408" y="1274"/>
                  </a:lnTo>
                  <a:cubicBezTo>
                    <a:pt x="344" y="1198"/>
                    <a:pt x="344" y="1083"/>
                    <a:pt x="344" y="994"/>
                  </a:cubicBezTo>
                  <a:cubicBezTo>
                    <a:pt x="344" y="879"/>
                    <a:pt x="370" y="816"/>
                    <a:pt x="382" y="739"/>
                  </a:cubicBezTo>
                  <a:cubicBezTo>
                    <a:pt x="395" y="663"/>
                    <a:pt x="446" y="599"/>
                    <a:pt x="510" y="561"/>
                  </a:cubicBezTo>
                  <a:cubicBezTo>
                    <a:pt x="573" y="535"/>
                    <a:pt x="637" y="510"/>
                    <a:pt x="701" y="472"/>
                  </a:cubicBezTo>
                  <a:cubicBezTo>
                    <a:pt x="759" y="425"/>
                    <a:pt x="859" y="368"/>
                    <a:pt x="944" y="368"/>
                  </a:cubicBezTo>
                  <a:cubicBezTo>
                    <a:pt x="952" y="368"/>
                    <a:pt x="960" y="369"/>
                    <a:pt x="968" y="370"/>
                  </a:cubicBezTo>
                  <a:cubicBezTo>
                    <a:pt x="1057" y="383"/>
                    <a:pt x="1159" y="421"/>
                    <a:pt x="1261" y="472"/>
                  </a:cubicBezTo>
                  <a:lnTo>
                    <a:pt x="1325" y="497"/>
                  </a:lnTo>
                  <a:cubicBezTo>
                    <a:pt x="1337" y="510"/>
                    <a:pt x="1376" y="535"/>
                    <a:pt x="1414" y="548"/>
                  </a:cubicBezTo>
                  <a:cubicBezTo>
                    <a:pt x="1477" y="574"/>
                    <a:pt x="1541" y="599"/>
                    <a:pt x="1605" y="599"/>
                  </a:cubicBezTo>
                  <a:cubicBezTo>
                    <a:pt x="1658" y="602"/>
                    <a:pt x="1709" y="603"/>
                    <a:pt x="1760" y="603"/>
                  </a:cubicBezTo>
                  <a:cubicBezTo>
                    <a:pt x="1954" y="603"/>
                    <a:pt x="2134" y="581"/>
                    <a:pt x="2305" y="510"/>
                  </a:cubicBezTo>
                  <a:cubicBezTo>
                    <a:pt x="2356" y="497"/>
                    <a:pt x="2369" y="484"/>
                    <a:pt x="2382" y="383"/>
                  </a:cubicBezTo>
                  <a:cubicBezTo>
                    <a:pt x="2382" y="344"/>
                    <a:pt x="2356" y="293"/>
                    <a:pt x="2305" y="293"/>
                  </a:cubicBezTo>
                  <a:cubicBezTo>
                    <a:pt x="2101" y="255"/>
                    <a:pt x="1872" y="255"/>
                    <a:pt x="1668" y="243"/>
                  </a:cubicBezTo>
                  <a:cubicBezTo>
                    <a:pt x="1618" y="243"/>
                    <a:pt x="1567" y="230"/>
                    <a:pt x="1528" y="230"/>
                  </a:cubicBezTo>
                  <a:cubicBezTo>
                    <a:pt x="1490" y="230"/>
                    <a:pt x="1490" y="230"/>
                    <a:pt x="1465" y="217"/>
                  </a:cubicBezTo>
                  <a:lnTo>
                    <a:pt x="1376" y="179"/>
                  </a:lnTo>
                  <a:cubicBezTo>
                    <a:pt x="1274" y="128"/>
                    <a:pt x="1159" y="115"/>
                    <a:pt x="1032" y="90"/>
                  </a:cubicBezTo>
                  <a:cubicBezTo>
                    <a:pt x="917" y="90"/>
                    <a:pt x="790" y="1"/>
                    <a:pt x="637"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68" name="Google Shape;1768;p61"/>
            <p:cNvSpPr/>
            <p:nvPr/>
          </p:nvSpPr>
          <p:spPr>
            <a:xfrm>
              <a:off x="4695450" y="2219438"/>
              <a:ext cx="65300" cy="44725"/>
            </a:xfrm>
            <a:custGeom>
              <a:avLst/>
              <a:gdLst/>
              <a:ahLst/>
              <a:cxnLst/>
              <a:rect b="b" l="l" r="r" t="t"/>
              <a:pathLst>
                <a:path extrusionOk="0" h="1789" w="2612">
                  <a:moveTo>
                    <a:pt x="1698" y="314"/>
                  </a:moveTo>
                  <a:cubicBezTo>
                    <a:pt x="1727" y="314"/>
                    <a:pt x="1756" y="320"/>
                    <a:pt x="1784" y="336"/>
                  </a:cubicBezTo>
                  <a:cubicBezTo>
                    <a:pt x="1886" y="374"/>
                    <a:pt x="1949" y="438"/>
                    <a:pt x="2000" y="476"/>
                  </a:cubicBezTo>
                  <a:cubicBezTo>
                    <a:pt x="2038" y="502"/>
                    <a:pt x="2127" y="540"/>
                    <a:pt x="2166" y="603"/>
                  </a:cubicBezTo>
                  <a:cubicBezTo>
                    <a:pt x="2204" y="680"/>
                    <a:pt x="2229" y="744"/>
                    <a:pt x="2229" y="845"/>
                  </a:cubicBezTo>
                  <a:lnTo>
                    <a:pt x="2229" y="1126"/>
                  </a:lnTo>
                  <a:cubicBezTo>
                    <a:pt x="2229" y="1202"/>
                    <a:pt x="2204" y="1304"/>
                    <a:pt x="2140" y="1355"/>
                  </a:cubicBezTo>
                  <a:cubicBezTo>
                    <a:pt x="2109" y="1368"/>
                    <a:pt x="2077" y="1372"/>
                    <a:pt x="2046" y="1372"/>
                  </a:cubicBezTo>
                  <a:cubicBezTo>
                    <a:pt x="2003" y="1372"/>
                    <a:pt x="1961" y="1365"/>
                    <a:pt x="1922" y="1365"/>
                  </a:cubicBezTo>
                  <a:cubicBezTo>
                    <a:pt x="1909" y="1365"/>
                    <a:pt x="1897" y="1366"/>
                    <a:pt x="1886" y="1367"/>
                  </a:cubicBezTo>
                  <a:cubicBezTo>
                    <a:pt x="1847" y="1367"/>
                    <a:pt x="1796" y="1367"/>
                    <a:pt x="1758" y="1380"/>
                  </a:cubicBezTo>
                  <a:lnTo>
                    <a:pt x="1618" y="1380"/>
                  </a:lnTo>
                  <a:cubicBezTo>
                    <a:pt x="1516" y="1380"/>
                    <a:pt x="1402" y="1367"/>
                    <a:pt x="1312" y="1329"/>
                  </a:cubicBezTo>
                  <a:cubicBezTo>
                    <a:pt x="1262" y="1329"/>
                    <a:pt x="1211" y="1304"/>
                    <a:pt x="1172" y="1291"/>
                  </a:cubicBezTo>
                  <a:cubicBezTo>
                    <a:pt x="1109" y="1253"/>
                    <a:pt x="1058" y="1240"/>
                    <a:pt x="994" y="1202"/>
                  </a:cubicBezTo>
                  <a:cubicBezTo>
                    <a:pt x="880" y="1164"/>
                    <a:pt x="752" y="1100"/>
                    <a:pt x="625" y="1075"/>
                  </a:cubicBezTo>
                  <a:cubicBezTo>
                    <a:pt x="561" y="1075"/>
                    <a:pt x="498" y="1075"/>
                    <a:pt x="434" y="1100"/>
                  </a:cubicBezTo>
                  <a:cubicBezTo>
                    <a:pt x="414" y="1103"/>
                    <a:pt x="397" y="1106"/>
                    <a:pt x="380" y="1108"/>
                  </a:cubicBezTo>
                  <a:lnTo>
                    <a:pt x="380" y="1108"/>
                  </a:lnTo>
                  <a:cubicBezTo>
                    <a:pt x="356" y="1071"/>
                    <a:pt x="344" y="1035"/>
                    <a:pt x="319" y="998"/>
                  </a:cubicBezTo>
                  <a:cubicBezTo>
                    <a:pt x="307" y="973"/>
                    <a:pt x="294" y="922"/>
                    <a:pt x="294" y="884"/>
                  </a:cubicBezTo>
                  <a:lnTo>
                    <a:pt x="294" y="820"/>
                  </a:lnTo>
                  <a:lnTo>
                    <a:pt x="294" y="807"/>
                  </a:lnTo>
                  <a:cubicBezTo>
                    <a:pt x="294" y="807"/>
                    <a:pt x="281" y="807"/>
                    <a:pt x="281" y="794"/>
                  </a:cubicBezTo>
                  <a:cubicBezTo>
                    <a:pt x="281" y="807"/>
                    <a:pt x="243" y="807"/>
                    <a:pt x="243" y="807"/>
                  </a:cubicBezTo>
                  <a:lnTo>
                    <a:pt x="281" y="794"/>
                  </a:lnTo>
                  <a:lnTo>
                    <a:pt x="281" y="794"/>
                  </a:lnTo>
                  <a:cubicBezTo>
                    <a:pt x="281" y="794"/>
                    <a:pt x="281" y="794"/>
                    <a:pt x="281" y="794"/>
                  </a:cubicBezTo>
                  <a:lnTo>
                    <a:pt x="408" y="794"/>
                  </a:lnTo>
                  <a:cubicBezTo>
                    <a:pt x="459" y="794"/>
                    <a:pt x="510" y="782"/>
                    <a:pt x="574" y="782"/>
                  </a:cubicBezTo>
                  <a:cubicBezTo>
                    <a:pt x="689" y="782"/>
                    <a:pt x="816" y="744"/>
                    <a:pt x="930" y="718"/>
                  </a:cubicBezTo>
                  <a:cubicBezTo>
                    <a:pt x="981" y="693"/>
                    <a:pt x="1045" y="667"/>
                    <a:pt x="1109" y="629"/>
                  </a:cubicBezTo>
                  <a:cubicBezTo>
                    <a:pt x="1121" y="616"/>
                    <a:pt x="1172" y="591"/>
                    <a:pt x="1185" y="565"/>
                  </a:cubicBezTo>
                  <a:lnTo>
                    <a:pt x="1249" y="527"/>
                  </a:lnTo>
                  <a:cubicBezTo>
                    <a:pt x="1325" y="463"/>
                    <a:pt x="1402" y="400"/>
                    <a:pt x="1503" y="362"/>
                  </a:cubicBezTo>
                  <a:cubicBezTo>
                    <a:pt x="1565" y="344"/>
                    <a:pt x="1633" y="314"/>
                    <a:pt x="1698" y="314"/>
                  </a:cubicBezTo>
                  <a:close/>
                  <a:moveTo>
                    <a:pt x="1989" y="0"/>
                  </a:moveTo>
                  <a:cubicBezTo>
                    <a:pt x="1915" y="0"/>
                    <a:pt x="1844" y="12"/>
                    <a:pt x="1784" y="30"/>
                  </a:cubicBezTo>
                  <a:cubicBezTo>
                    <a:pt x="1656" y="56"/>
                    <a:pt x="1529" y="94"/>
                    <a:pt x="1414" y="145"/>
                  </a:cubicBezTo>
                  <a:cubicBezTo>
                    <a:pt x="1312" y="183"/>
                    <a:pt x="1185" y="234"/>
                    <a:pt x="1083" y="298"/>
                  </a:cubicBezTo>
                  <a:lnTo>
                    <a:pt x="1007" y="349"/>
                  </a:lnTo>
                  <a:cubicBezTo>
                    <a:pt x="994" y="362"/>
                    <a:pt x="981" y="362"/>
                    <a:pt x="956" y="374"/>
                  </a:cubicBezTo>
                  <a:cubicBezTo>
                    <a:pt x="930" y="387"/>
                    <a:pt x="880" y="412"/>
                    <a:pt x="829" y="425"/>
                  </a:cubicBezTo>
                  <a:cubicBezTo>
                    <a:pt x="739" y="463"/>
                    <a:pt x="625" y="489"/>
                    <a:pt x="536" y="527"/>
                  </a:cubicBezTo>
                  <a:lnTo>
                    <a:pt x="370" y="565"/>
                  </a:lnTo>
                  <a:lnTo>
                    <a:pt x="294" y="603"/>
                  </a:lnTo>
                  <a:lnTo>
                    <a:pt x="256" y="616"/>
                  </a:lnTo>
                  <a:lnTo>
                    <a:pt x="179" y="654"/>
                  </a:lnTo>
                  <a:lnTo>
                    <a:pt x="128" y="693"/>
                  </a:lnTo>
                  <a:cubicBezTo>
                    <a:pt x="116" y="718"/>
                    <a:pt x="103" y="718"/>
                    <a:pt x="103" y="731"/>
                  </a:cubicBezTo>
                  <a:lnTo>
                    <a:pt x="77" y="744"/>
                  </a:lnTo>
                  <a:lnTo>
                    <a:pt x="39" y="845"/>
                  </a:lnTo>
                  <a:cubicBezTo>
                    <a:pt x="1" y="909"/>
                    <a:pt x="1" y="985"/>
                    <a:pt x="1" y="1049"/>
                  </a:cubicBezTo>
                  <a:cubicBezTo>
                    <a:pt x="1" y="1126"/>
                    <a:pt x="14" y="1189"/>
                    <a:pt x="39" y="1253"/>
                  </a:cubicBezTo>
                  <a:cubicBezTo>
                    <a:pt x="65" y="1317"/>
                    <a:pt x="90" y="1380"/>
                    <a:pt x="128" y="1444"/>
                  </a:cubicBezTo>
                  <a:cubicBezTo>
                    <a:pt x="166" y="1495"/>
                    <a:pt x="205" y="1520"/>
                    <a:pt x="268" y="1520"/>
                  </a:cubicBezTo>
                  <a:lnTo>
                    <a:pt x="357" y="1520"/>
                  </a:lnTo>
                  <a:cubicBezTo>
                    <a:pt x="383" y="1520"/>
                    <a:pt x="434" y="1508"/>
                    <a:pt x="485" y="1508"/>
                  </a:cubicBezTo>
                  <a:lnTo>
                    <a:pt x="625" y="1508"/>
                  </a:lnTo>
                  <a:cubicBezTo>
                    <a:pt x="696" y="1508"/>
                    <a:pt x="776" y="1491"/>
                    <a:pt x="850" y="1491"/>
                  </a:cubicBezTo>
                  <a:cubicBezTo>
                    <a:pt x="869" y="1491"/>
                    <a:pt x="887" y="1492"/>
                    <a:pt x="905" y="1495"/>
                  </a:cubicBezTo>
                  <a:cubicBezTo>
                    <a:pt x="956" y="1495"/>
                    <a:pt x="1007" y="1520"/>
                    <a:pt x="1058" y="1546"/>
                  </a:cubicBezTo>
                  <a:cubicBezTo>
                    <a:pt x="1096" y="1558"/>
                    <a:pt x="1160" y="1584"/>
                    <a:pt x="1211" y="1622"/>
                  </a:cubicBezTo>
                  <a:cubicBezTo>
                    <a:pt x="1325" y="1673"/>
                    <a:pt x="1440" y="1711"/>
                    <a:pt x="1567" y="1749"/>
                  </a:cubicBezTo>
                  <a:cubicBezTo>
                    <a:pt x="1661" y="1759"/>
                    <a:pt x="1755" y="1789"/>
                    <a:pt x="1853" y="1789"/>
                  </a:cubicBezTo>
                  <a:cubicBezTo>
                    <a:pt x="1889" y="1789"/>
                    <a:pt x="1925" y="1785"/>
                    <a:pt x="1962" y="1775"/>
                  </a:cubicBezTo>
                  <a:cubicBezTo>
                    <a:pt x="2026" y="1762"/>
                    <a:pt x="2089" y="1737"/>
                    <a:pt x="2153" y="1686"/>
                  </a:cubicBezTo>
                  <a:cubicBezTo>
                    <a:pt x="2217" y="1635"/>
                    <a:pt x="2268" y="1584"/>
                    <a:pt x="2306" y="1546"/>
                  </a:cubicBezTo>
                  <a:cubicBezTo>
                    <a:pt x="2408" y="1444"/>
                    <a:pt x="2497" y="1329"/>
                    <a:pt x="2548" y="1202"/>
                  </a:cubicBezTo>
                  <a:cubicBezTo>
                    <a:pt x="2599" y="1075"/>
                    <a:pt x="2611" y="947"/>
                    <a:pt x="2611" y="820"/>
                  </a:cubicBezTo>
                  <a:cubicBezTo>
                    <a:pt x="2611" y="693"/>
                    <a:pt x="2586" y="540"/>
                    <a:pt x="2522" y="412"/>
                  </a:cubicBezTo>
                  <a:cubicBezTo>
                    <a:pt x="2459" y="285"/>
                    <a:pt x="2369" y="120"/>
                    <a:pt x="2229" y="56"/>
                  </a:cubicBezTo>
                  <a:cubicBezTo>
                    <a:pt x="2155" y="16"/>
                    <a:pt x="2071" y="0"/>
                    <a:pt x="1989"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69" name="Google Shape;1769;p61"/>
            <p:cNvSpPr/>
            <p:nvPr/>
          </p:nvSpPr>
          <p:spPr>
            <a:xfrm>
              <a:off x="4707875" y="2243163"/>
              <a:ext cx="3525" cy="7525"/>
            </a:xfrm>
            <a:custGeom>
              <a:avLst/>
              <a:gdLst/>
              <a:ahLst/>
              <a:cxnLst/>
              <a:rect b="b" l="l" r="r" t="t"/>
              <a:pathLst>
                <a:path extrusionOk="0" h="301" w="141">
                  <a:moveTo>
                    <a:pt x="47" y="1"/>
                  </a:moveTo>
                  <a:cubicBezTo>
                    <a:pt x="30" y="1"/>
                    <a:pt x="13" y="14"/>
                    <a:pt x="13" y="36"/>
                  </a:cubicBezTo>
                  <a:cubicBezTo>
                    <a:pt x="1" y="113"/>
                    <a:pt x="39" y="227"/>
                    <a:pt x="77" y="291"/>
                  </a:cubicBezTo>
                  <a:cubicBezTo>
                    <a:pt x="90" y="298"/>
                    <a:pt x="96" y="301"/>
                    <a:pt x="101" y="301"/>
                  </a:cubicBezTo>
                  <a:cubicBezTo>
                    <a:pt x="106" y="301"/>
                    <a:pt x="109" y="298"/>
                    <a:pt x="115" y="291"/>
                  </a:cubicBezTo>
                  <a:cubicBezTo>
                    <a:pt x="141" y="215"/>
                    <a:pt x="128" y="100"/>
                    <a:pt x="77" y="24"/>
                  </a:cubicBezTo>
                  <a:cubicBezTo>
                    <a:pt x="72" y="8"/>
                    <a:pt x="60" y="1"/>
                    <a:pt x="47"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70" name="Google Shape;1770;p61"/>
            <p:cNvSpPr/>
            <p:nvPr/>
          </p:nvSpPr>
          <p:spPr>
            <a:xfrm>
              <a:off x="4714350" y="2244513"/>
              <a:ext cx="5650" cy="8900"/>
            </a:xfrm>
            <a:custGeom>
              <a:avLst/>
              <a:gdLst/>
              <a:ahLst/>
              <a:cxnLst/>
              <a:rect b="b" l="l" r="r" t="t"/>
              <a:pathLst>
                <a:path extrusionOk="0" h="356" w="226">
                  <a:moveTo>
                    <a:pt x="82" y="1"/>
                  </a:moveTo>
                  <a:cubicBezTo>
                    <a:pt x="59" y="1"/>
                    <a:pt x="34" y="18"/>
                    <a:pt x="34" y="46"/>
                  </a:cubicBezTo>
                  <a:cubicBezTo>
                    <a:pt x="34" y="94"/>
                    <a:pt x="1" y="355"/>
                    <a:pt x="92" y="355"/>
                  </a:cubicBezTo>
                  <a:cubicBezTo>
                    <a:pt x="97" y="355"/>
                    <a:pt x="104" y="354"/>
                    <a:pt x="111" y="352"/>
                  </a:cubicBezTo>
                  <a:cubicBezTo>
                    <a:pt x="225" y="301"/>
                    <a:pt x="136" y="110"/>
                    <a:pt x="124" y="33"/>
                  </a:cubicBezTo>
                  <a:cubicBezTo>
                    <a:pt x="118" y="11"/>
                    <a:pt x="100" y="1"/>
                    <a:pt x="82"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71" name="Google Shape;1771;p61"/>
            <p:cNvSpPr/>
            <p:nvPr/>
          </p:nvSpPr>
          <p:spPr>
            <a:xfrm>
              <a:off x="4723800" y="2242563"/>
              <a:ext cx="6075" cy="13475"/>
            </a:xfrm>
            <a:custGeom>
              <a:avLst/>
              <a:gdLst/>
              <a:ahLst/>
              <a:cxnLst/>
              <a:rect b="b" l="l" r="r" t="t"/>
              <a:pathLst>
                <a:path extrusionOk="0" h="539" w="243">
                  <a:moveTo>
                    <a:pt x="70" y="0"/>
                  </a:moveTo>
                  <a:cubicBezTo>
                    <a:pt x="48" y="0"/>
                    <a:pt x="28" y="17"/>
                    <a:pt x="13" y="48"/>
                  </a:cubicBezTo>
                  <a:cubicBezTo>
                    <a:pt x="0" y="124"/>
                    <a:pt x="0" y="188"/>
                    <a:pt x="0" y="264"/>
                  </a:cubicBezTo>
                  <a:cubicBezTo>
                    <a:pt x="0" y="328"/>
                    <a:pt x="13" y="442"/>
                    <a:pt x="51" y="506"/>
                  </a:cubicBezTo>
                  <a:cubicBezTo>
                    <a:pt x="59" y="522"/>
                    <a:pt x="83" y="538"/>
                    <a:pt x="105" y="538"/>
                  </a:cubicBezTo>
                  <a:cubicBezTo>
                    <a:pt x="118" y="538"/>
                    <a:pt x="131" y="533"/>
                    <a:pt x="140" y="519"/>
                  </a:cubicBezTo>
                  <a:cubicBezTo>
                    <a:pt x="242" y="392"/>
                    <a:pt x="178" y="137"/>
                    <a:pt x="115" y="22"/>
                  </a:cubicBezTo>
                  <a:cubicBezTo>
                    <a:pt x="100" y="7"/>
                    <a:pt x="85" y="0"/>
                    <a:pt x="70"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72" name="Google Shape;1772;p61"/>
            <p:cNvSpPr/>
            <p:nvPr/>
          </p:nvSpPr>
          <p:spPr>
            <a:xfrm>
              <a:off x="4685725" y="2276588"/>
              <a:ext cx="13400" cy="27925"/>
            </a:xfrm>
            <a:custGeom>
              <a:avLst/>
              <a:gdLst/>
              <a:ahLst/>
              <a:cxnLst/>
              <a:rect b="b" l="l" r="r" t="t"/>
              <a:pathLst>
                <a:path extrusionOk="0" h="1117" w="536">
                  <a:moveTo>
                    <a:pt x="38" y="1"/>
                  </a:moveTo>
                  <a:cubicBezTo>
                    <a:pt x="19" y="1"/>
                    <a:pt x="1" y="14"/>
                    <a:pt x="8" y="36"/>
                  </a:cubicBezTo>
                  <a:cubicBezTo>
                    <a:pt x="72" y="431"/>
                    <a:pt x="237" y="813"/>
                    <a:pt x="492" y="1106"/>
                  </a:cubicBezTo>
                  <a:cubicBezTo>
                    <a:pt x="496" y="1114"/>
                    <a:pt x="501" y="1117"/>
                    <a:pt x="507" y="1117"/>
                  </a:cubicBezTo>
                  <a:cubicBezTo>
                    <a:pt x="521" y="1117"/>
                    <a:pt x="535" y="1099"/>
                    <a:pt x="517" y="1081"/>
                  </a:cubicBezTo>
                  <a:cubicBezTo>
                    <a:pt x="301" y="750"/>
                    <a:pt x="199" y="380"/>
                    <a:pt x="72" y="24"/>
                  </a:cubicBezTo>
                  <a:cubicBezTo>
                    <a:pt x="66" y="8"/>
                    <a:pt x="52" y="1"/>
                    <a:pt x="38"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73" name="Google Shape;1773;p61"/>
            <p:cNvSpPr/>
            <p:nvPr/>
          </p:nvSpPr>
          <p:spPr>
            <a:xfrm>
              <a:off x="4695450" y="2278588"/>
              <a:ext cx="8950" cy="22125"/>
            </a:xfrm>
            <a:custGeom>
              <a:avLst/>
              <a:gdLst/>
              <a:ahLst/>
              <a:cxnLst/>
              <a:rect b="b" l="l" r="r" t="t"/>
              <a:pathLst>
                <a:path extrusionOk="0" h="885" w="358">
                  <a:moveTo>
                    <a:pt x="40" y="1"/>
                  </a:moveTo>
                  <a:cubicBezTo>
                    <a:pt x="21" y="1"/>
                    <a:pt x="1" y="17"/>
                    <a:pt x="1" y="33"/>
                  </a:cubicBezTo>
                  <a:cubicBezTo>
                    <a:pt x="90" y="326"/>
                    <a:pt x="217" y="606"/>
                    <a:pt x="319" y="873"/>
                  </a:cubicBezTo>
                  <a:cubicBezTo>
                    <a:pt x="319" y="881"/>
                    <a:pt x="323" y="884"/>
                    <a:pt x="328" y="884"/>
                  </a:cubicBezTo>
                  <a:cubicBezTo>
                    <a:pt x="339" y="884"/>
                    <a:pt x="357" y="869"/>
                    <a:pt x="357" y="861"/>
                  </a:cubicBezTo>
                  <a:cubicBezTo>
                    <a:pt x="281" y="593"/>
                    <a:pt x="192" y="300"/>
                    <a:pt x="65" y="20"/>
                  </a:cubicBezTo>
                  <a:cubicBezTo>
                    <a:pt x="60" y="6"/>
                    <a:pt x="50" y="1"/>
                    <a:pt x="40"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74" name="Google Shape;1774;p61"/>
            <p:cNvSpPr/>
            <p:nvPr/>
          </p:nvSpPr>
          <p:spPr>
            <a:xfrm>
              <a:off x="4702025" y="2271838"/>
              <a:ext cx="10325" cy="21450"/>
            </a:xfrm>
            <a:custGeom>
              <a:avLst/>
              <a:gdLst/>
              <a:ahLst/>
              <a:cxnLst/>
              <a:rect b="b" l="l" r="r" t="t"/>
              <a:pathLst>
                <a:path extrusionOk="0" h="858" w="413">
                  <a:moveTo>
                    <a:pt x="45" y="1"/>
                  </a:moveTo>
                  <a:cubicBezTo>
                    <a:pt x="19" y="1"/>
                    <a:pt x="1" y="31"/>
                    <a:pt x="18" y="48"/>
                  </a:cubicBezTo>
                  <a:cubicBezTo>
                    <a:pt x="56" y="176"/>
                    <a:pt x="94" y="290"/>
                    <a:pt x="145" y="417"/>
                  </a:cubicBezTo>
                  <a:cubicBezTo>
                    <a:pt x="184" y="558"/>
                    <a:pt x="196" y="698"/>
                    <a:pt x="247" y="825"/>
                  </a:cubicBezTo>
                  <a:cubicBezTo>
                    <a:pt x="258" y="847"/>
                    <a:pt x="272" y="857"/>
                    <a:pt x="286" y="857"/>
                  </a:cubicBezTo>
                  <a:cubicBezTo>
                    <a:pt x="304" y="857"/>
                    <a:pt x="322" y="841"/>
                    <a:pt x="336" y="812"/>
                  </a:cubicBezTo>
                  <a:cubicBezTo>
                    <a:pt x="413" y="570"/>
                    <a:pt x="209" y="239"/>
                    <a:pt x="82" y="23"/>
                  </a:cubicBezTo>
                  <a:cubicBezTo>
                    <a:pt x="70" y="7"/>
                    <a:pt x="57" y="1"/>
                    <a:pt x="45"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75" name="Google Shape;1775;p61"/>
            <p:cNvSpPr/>
            <p:nvPr/>
          </p:nvSpPr>
          <p:spPr>
            <a:xfrm>
              <a:off x="4705200" y="2262638"/>
              <a:ext cx="9375" cy="16700"/>
            </a:xfrm>
            <a:custGeom>
              <a:avLst/>
              <a:gdLst/>
              <a:ahLst/>
              <a:cxnLst/>
              <a:rect b="b" l="l" r="r" t="t"/>
              <a:pathLst>
                <a:path extrusionOk="0" h="668" w="375">
                  <a:moveTo>
                    <a:pt x="58" y="0"/>
                  </a:moveTo>
                  <a:cubicBezTo>
                    <a:pt x="27" y="0"/>
                    <a:pt x="0" y="36"/>
                    <a:pt x="18" y="72"/>
                  </a:cubicBezTo>
                  <a:cubicBezTo>
                    <a:pt x="44" y="162"/>
                    <a:pt x="95" y="263"/>
                    <a:pt x="120" y="365"/>
                  </a:cubicBezTo>
                  <a:cubicBezTo>
                    <a:pt x="158" y="467"/>
                    <a:pt x="184" y="556"/>
                    <a:pt x="235" y="658"/>
                  </a:cubicBezTo>
                  <a:cubicBezTo>
                    <a:pt x="241" y="665"/>
                    <a:pt x="251" y="668"/>
                    <a:pt x="259" y="668"/>
                  </a:cubicBezTo>
                  <a:cubicBezTo>
                    <a:pt x="267" y="668"/>
                    <a:pt x="273" y="665"/>
                    <a:pt x="273" y="658"/>
                  </a:cubicBezTo>
                  <a:cubicBezTo>
                    <a:pt x="375" y="429"/>
                    <a:pt x="222" y="162"/>
                    <a:pt x="95" y="21"/>
                  </a:cubicBezTo>
                  <a:cubicBezTo>
                    <a:pt x="84" y="7"/>
                    <a:pt x="70" y="0"/>
                    <a:pt x="58"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76" name="Google Shape;1776;p61"/>
            <p:cNvSpPr/>
            <p:nvPr/>
          </p:nvSpPr>
          <p:spPr>
            <a:xfrm>
              <a:off x="4373000" y="2271663"/>
              <a:ext cx="18100" cy="66725"/>
            </a:xfrm>
            <a:custGeom>
              <a:avLst/>
              <a:gdLst/>
              <a:ahLst/>
              <a:cxnLst/>
              <a:rect b="b" l="l" r="r" t="t"/>
              <a:pathLst>
                <a:path extrusionOk="0" h="2669" w="724">
                  <a:moveTo>
                    <a:pt x="46" y="1"/>
                  </a:moveTo>
                  <a:cubicBezTo>
                    <a:pt x="23" y="1"/>
                    <a:pt x="0" y="20"/>
                    <a:pt x="0" y="55"/>
                  </a:cubicBezTo>
                  <a:cubicBezTo>
                    <a:pt x="25" y="679"/>
                    <a:pt x="76" y="1278"/>
                    <a:pt x="216" y="1876"/>
                  </a:cubicBezTo>
                  <a:cubicBezTo>
                    <a:pt x="280" y="2169"/>
                    <a:pt x="382" y="2538"/>
                    <a:pt x="675" y="2666"/>
                  </a:cubicBezTo>
                  <a:cubicBezTo>
                    <a:pt x="682" y="2668"/>
                    <a:pt x="688" y="2669"/>
                    <a:pt x="693" y="2669"/>
                  </a:cubicBezTo>
                  <a:cubicBezTo>
                    <a:pt x="717" y="2669"/>
                    <a:pt x="724" y="2646"/>
                    <a:pt x="713" y="2615"/>
                  </a:cubicBezTo>
                  <a:cubicBezTo>
                    <a:pt x="204" y="1889"/>
                    <a:pt x="229" y="896"/>
                    <a:pt x="89" y="42"/>
                  </a:cubicBezTo>
                  <a:cubicBezTo>
                    <a:pt x="83" y="14"/>
                    <a:pt x="65" y="1"/>
                    <a:pt x="46"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77" name="Google Shape;1777;p61"/>
            <p:cNvSpPr/>
            <p:nvPr/>
          </p:nvSpPr>
          <p:spPr>
            <a:xfrm>
              <a:off x="4386500" y="2276863"/>
              <a:ext cx="18975" cy="61275"/>
            </a:xfrm>
            <a:custGeom>
              <a:avLst/>
              <a:gdLst/>
              <a:ahLst/>
              <a:cxnLst/>
              <a:rect b="b" l="l" r="r" t="t"/>
              <a:pathLst>
                <a:path extrusionOk="0" h="2451" w="759">
                  <a:moveTo>
                    <a:pt x="65" y="1"/>
                  </a:moveTo>
                  <a:cubicBezTo>
                    <a:pt x="33" y="1"/>
                    <a:pt x="0" y="27"/>
                    <a:pt x="8" y="76"/>
                  </a:cubicBezTo>
                  <a:cubicBezTo>
                    <a:pt x="46" y="815"/>
                    <a:pt x="33" y="1948"/>
                    <a:pt x="721" y="2445"/>
                  </a:cubicBezTo>
                  <a:cubicBezTo>
                    <a:pt x="728" y="2449"/>
                    <a:pt x="734" y="2450"/>
                    <a:pt x="740" y="2450"/>
                  </a:cubicBezTo>
                  <a:cubicBezTo>
                    <a:pt x="752" y="2450"/>
                    <a:pt x="759" y="2441"/>
                    <a:pt x="759" y="2432"/>
                  </a:cubicBezTo>
                  <a:cubicBezTo>
                    <a:pt x="733" y="2267"/>
                    <a:pt x="733" y="2305"/>
                    <a:pt x="632" y="2152"/>
                  </a:cubicBezTo>
                  <a:cubicBezTo>
                    <a:pt x="479" y="1897"/>
                    <a:pt x="377" y="1630"/>
                    <a:pt x="313" y="1324"/>
                  </a:cubicBezTo>
                  <a:cubicBezTo>
                    <a:pt x="224" y="917"/>
                    <a:pt x="186" y="471"/>
                    <a:pt x="122" y="51"/>
                  </a:cubicBezTo>
                  <a:cubicBezTo>
                    <a:pt x="117" y="17"/>
                    <a:pt x="91" y="1"/>
                    <a:pt x="65"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78" name="Google Shape;1778;p61"/>
            <p:cNvSpPr/>
            <p:nvPr/>
          </p:nvSpPr>
          <p:spPr>
            <a:xfrm>
              <a:off x="4407375" y="2304863"/>
              <a:ext cx="10850" cy="30575"/>
            </a:xfrm>
            <a:custGeom>
              <a:avLst/>
              <a:gdLst/>
              <a:ahLst/>
              <a:cxnLst/>
              <a:rect b="b" l="l" r="r" t="t"/>
              <a:pathLst>
                <a:path extrusionOk="0" h="1223" w="434">
                  <a:moveTo>
                    <a:pt x="67" y="0"/>
                  </a:moveTo>
                  <a:cubicBezTo>
                    <a:pt x="34" y="0"/>
                    <a:pt x="0" y="23"/>
                    <a:pt x="0" y="64"/>
                  </a:cubicBezTo>
                  <a:cubicBezTo>
                    <a:pt x="38" y="319"/>
                    <a:pt x="51" y="561"/>
                    <a:pt x="115" y="815"/>
                  </a:cubicBezTo>
                  <a:cubicBezTo>
                    <a:pt x="153" y="930"/>
                    <a:pt x="191" y="1210"/>
                    <a:pt x="357" y="1223"/>
                  </a:cubicBezTo>
                  <a:cubicBezTo>
                    <a:pt x="370" y="1223"/>
                    <a:pt x="370" y="1223"/>
                    <a:pt x="370" y="1210"/>
                  </a:cubicBezTo>
                  <a:cubicBezTo>
                    <a:pt x="433" y="1083"/>
                    <a:pt x="306" y="841"/>
                    <a:pt x="293" y="714"/>
                  </a:cubicBezTo>
                  <a:cubicBezTo>
                    <a:pt x="242" y="497"/>
                    <a:pt x="191" y="268"/>
                    <a:pt x="128" y="51"/>
                  </a:cubicBezTo>
                  <a:cubicBezTo>
                    <a:pt x="122" y="16"/>
                    <a:pt x="94" y="0"/>
                    <a:pt x="67"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79" name="Google Shape;1779;p61"/>
            <p:cNvSpPr/>
            <p:nvPr/>
          </p:nvSpPr>
          <p:spPr>
            <a:xfrm>
              <a:off x="4420750" y="2291788"/>
              <a:ext cx="8925" cy="42850"/>
            </a:xfrm>
            <a:custGeom>
              <a:avLst/>
              <a:gdLst/>
              <a:ahLst/>
              <a:cxnLst/>
              <a:rect b="b" l="l" r="r" t="t"/>
              <a:pathLst>
                <a:path extrusionOk="0" h="1714" w="357">
                  <a:moveTo>
                    <a:pt x="40" y="1"/>
                  </a:moveTo>
                  <a:cubicBezTo>
                    <a:pt x="20" y="1"/>
                    <a:pt x="0" y="17"/>
                    <a:pt x="0" y="52"/>
                  </a:cubicBezTo>
                  <a:cubicBezTo>
                    <a:pt x="13" y="409"/>
                    <a:pt x="64" y="778"/>
                    <a:pt x="127" y="1135"/>
                  </a:cubicBezTo>
                  <a:cubicBezTo>
                    <a:pt x="153" y="1326"/>
                    <a:pt x="204" y="1542"/>
                    <a:pt x="331" y="1708"/>
                  </a:cubicBezTo>
                  <a:cubicBezTo>
                    <a:pt x="331" y="1712"/>
                    <a:pt x="334" y="1713"/>
                    <a:pt x="338" y="1713"/>
                  </a:cubicBezTo>
                  <a:cubicBezTo>
                    <a:pt x="345" y="1713"/>
                    <a:pt x="357" y="1708"/>
                    <a:pt x="357" y="1708"/>
                  </a:cubicBezTo>
                  <a:cubicBezTo>
                    <a:pt x="357" y="1491"/>
                    <a:pt x="280" y="1300"/>
                    <a:pt x="255" y="1109"/>
                  </a:cubicBezTo>
                  <a:cubicBezTo>
                    <a:pt x="166" y="765"/>
                    <a:pt x="140" y="396"/>
                    <a:pt x="76" y="27"/>
                  </a:cubicBezTo>
                  <a:cubicBezTo>
                    <a:pt x="71" y="10"/>
                    <a:pt x="56" y="1"/>
                    <a:pt x="40"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80" name="Google Shape;1780;p61"/>
            <p:cNvSpPr/>
            <p:nvPr/>
          </p:nvSpPr>
          <p:spPr>
            <a:xfrm>
              <a:off x="4432525" y="2220988"/>
              <a:ext cx="12750" cy="70075"/>
            </a:xfrm>
            <a:custGeom>
              <a:avLst/>
              <a:gdLst/>
              <a:ahLst/>
              <a:cxnLst/>
              <a:rect b="b" l="l" r="r" t="t"/>
              <a:pathLst>
                <a:path extrusionOk="0" h="2803" w="510">
                  <a:moveTo>
                    <a:pt x="389" y="0"/>
                  </a:moveTo>
                  <a:cubicBezTo>
                    <a:pt x="385" y="0"/>
                    <a:pt x="382" y="7"/>
                    <a:pt x="382" y="19"/>
                  </a:cubicBezTo>
                  <a:cubicBezTo>
                    <a:pt x="0" y="873"/>
                    <a:pt x="204" y="1891"/>
                    <a:pt x="369" y="2783"/>
                  </a:cubicBezTo>
                  <a:cubicBezTo>
                    <a:pt x="369" y="2798"/>
                    <a:pt x="377" y="2803"/>
                    <a:pt x="387" y="2803"/>
                  </a:cubicBezTo>
                  <a:cubicBezTo>
                    <a:pt x="402" y="2803"/>
                    <a:pt x="420" y="2790"/>
                    <a:pt x="420" y="2783"/>
                  </a:cubicBezTo>
                  <a:cubicBezTo>
                    <a:pt x="382" y="2337"/>
                    <a:pt x="331" y="1904"/>
                    <a:pt x="293" y="1484"/>
                  </a:cubicBezTo>
                  <a:cubicBezTo>
                    <a:pt x="242" y="974"/>
                    <a:pt x="510" y="465"/>
                    <a:pt x="395" y="19"/>
                  </a:cubicBezTo>
                  <a:cubicBezTo>
                    <a:pt x="395" y="7"/>
                    <a:pt x="392" y="0"/>
                    <a:pt x="389"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81" name="Google Shape;1781;p61"/>
            <p:cNvSpPr/>
            <p:nvPr/>
          </p:nvSpPr>
          <p:spPr>
            <a:xfrm>
              <a:off x="4441750" y="2305538"/>
              <a:ext cx="8625" cy="28600"/>
            </a:xfrm>
            <a:custGeom>
              <a:avLst/>
              <a:gdLst/>
              <a:ahLst/>
              <a:cxnLst/>
              <a:rect b="b" l="l" r="r" t="t"/>
              <a:pathLst>
                <a:path extrusionOk="0" h="1144" w="345">
                  <a:moveTo>
                    <a:pt x="37" y="0"/>
                  </a:moveTo>
                  <a:cubicBezTo>
                    <a:pt x="18" y="0"/>
                    <a:pt x="0" y="16"/>
                    <a:pt x="0" y="50"/>
                  </a:cubicBezTo>
                  <a:cubicBezTo>
                    <a:pt x="0" y="394"/>
                    <a:pt x="26" y="916"/>
                    <a:pt x="319" y="1132"/>
                  </a:cubicBezTo>
                  <a:cubicBezTo>
                    <a:pt x="323" y="1140"/>
                    <a:pt x="327" y="1143"/>
                    <a:pt x="330" y="1143"/>
                  </a:cubicBezTo>
                  <a:cubicBezTo>
                    <a:pt x="338" y="1143"/>
                    <a:pt x="344" y="1128"/>
                    <a:pt x="344" y="1120"/>
                  </a:cubicBezTo>
                  <a:cubicBezTo>
                    <a:pt x="281" y="941"/>
                    <a:pt x="217" y="776"/>
                    <a:pt x="179" y="597"/>
                  </a:cubicBezTo>
                  <a:cubicBezTo>
                    <a:pt x="141" y="406"/>
                    <a:pt x="128" y="215"/>
                    <a:pt x="77" y="37"/>
                  </a:cubicBezTo>
                  <a:cubicBezTo>
                    <a:pt x="71" y="13"/>
                    <a:pt x="53" y="0"/>
                    <a:pt x="37"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82" name="Google Shape;1782;p61"/>
            <p:cNvSpPr/>
            <p:nvPr/>
          </p:nvSpPr>
          <p:spPr>
            <a:xfrm>
              <a:off x="4452900" y="2238363"/>
              <a:ext cx="8300" cy="76325"/>
            </a:xfrm>
            <a:custGeom>
              <a:avLst/>
              <a:gdLst/>
              <a:ahLst/>
              <a:cxnLst/>
              <a:rect b="b" l="l" r="r" t="t"/>
              <a:pathLst>
                <a:path extrusionOk="0" h="3053" w="332">
                  <a:moveTo>
                    <a:pt x="266" y="1"/>
                  </a:moveTo>
                  <a:cubicBezTo>
                    <a:pt x="260" y="1"/>
                    <a:pt x="255" y="8"/>
                    <a:pt x="255" y="25"/>
                  </a:cubicBezTo>
                  <a:cubicBezTo>
                    <a:pt x="26" y="929"/>
                    <a:pt x="0" y="2138"/>
                    <a:pt x="255" y="3030"/>
                  </a:cubicBezTo>
                  <a:cubicBezTo>
                    <a:pt x="260" y="3046"/>
                    <a:pt x="274" y="3053"/>
                    <a:pt x="289" y="3053"/>
                  </a:cubicBezTo>
                  <a:cubicBezTo>
                    <a:pt x="310" y="3053"/>
                    <a:pt x="331" y="3039"/>
                    <a:pt x="331" y="3017"/>
                  </a:cubicBezTo>
                  <a:cubicBezTo>
                    <a:pt x="140" y="2037"/>
                    <a:pt x="191" y="980"/>
                    <a:pt x="280" y="25"/>
                  </a:cubicBezTo>
                  <a:cubicBezTo>
                    <a:pt x="280" y="11"/>
                    <a:pt x="273" y="1"/>
                    <a:pt x="266"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83" name="Google Shape;1783;p61"/>
            <p:cNvSpPr/>
            <p:nvPr/>
          </p:nvSpPr>
          <p:spPr>
            <a:xfrm>
              <a:off x="4476450" y="2217663"/>
              <a:ext cx="6700" cy="66450"/>
            </a:xfrm>
            <a:custGeom>
              <a:avLst/>
              <a:gdLst/>
              <a:ahLst/>
              <a:cxnLst/>
              <a:rect b="b" l="l" r="r" t="t"/>
              <a:pathLst>
                <a:path extrusionOk="0" h="2658" w="268">
                  <a:moveTo>
                    <a:pt x="213" y="1"/>
                  </a:moveTo>
                  <a:cubicBezTo>
                    <a:pt x="205" y="1"/>
                    <a:pt x="197" y="8"/>
                    <a:pt x="191" y="25"/>
                  </a:cubicBezTo>
                  <a:cubicBezTo>
                    <a:pt x="64" y="433"/>
                    <a:pt x="64" y="878"/>
                    <a:pt x="39" y="1311"/>
                  </a:cubicBezTo>
                  <a:cubicBezTo>
                    <a:pt x="26" y="1757"/>
                    <a:pt x="0" y="2190"/>
                    <a:pt x="128" y="2635"/>
                  </a:cubicBezTo>
                  <a:cubicBezTo>
                    <a:pt x="133" y="2650"/>
                    <a:pt x="146" y="2658"/>
                    <a:pt x="160" y="2658"/>
                  </a:cubicBezTo>
                  <a:cubicBezTo>
                    <a:pt x="181" y="2658"/>
                    <a:pt x="204" y="2641"/>
                    <a:pt x="204" y="2610"/>
                  </a:cubicBezTo>
                  <a:cubicBezTo>
                    <a:pt x="140" y="2126"/>
                    <a:pt x="90" y="1642"/>
                    <a:pt x="140" y="1146"/>
                  </a:cubicBezTo>
                  <a:cubicBezTo>
                    <a:pt x="191" y="764"/>
                    <a:pt x="268" y="407"/>
                    <a:pt x="230" y="25"/>
                  </a:cubicBezTo>
                  <a:cubicBezTo>
                    <a:pt x="230" y="11"/>
                    <a:pt x="222" y="1"/>
                    <a:pt x="213"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84" name="Google Shape;1784;p61"/>
            <p:cNvSpPr/>
            <p:nvPr/>
          </p:nvSpPr>
          <p:spPr>
            <a:xfrm>
              <a:off x="4478675" y="2296438"/>
              <a:ext cx="6700" cy="33975"/>
            </a:xfrm>
            <a:custGeom>
              <a:avLst/>
              <a:gdLst/>
              <a:ahLst/>
              <a:cxnLst/>
              <a:rect b="b" l="l" r="r" t="t"/>
              <a:pathLst>
                <a:path extrusionOk="0" h="1359" w="268">
                  <a:moveTo>
                    <a:pt x="61" y="0"/>
                  </a:moveTo>
                  <a:cubicBezTo>
                    <a:pt x="48" y="0"/>
                    <a:pt x="39" y="6"/>
                    <a:pt x="39" y="19"/>
                  </a:cubicBezTo>
                  <a:cubicBezTo>
                    <a:pt x="1" y="223"/>
                    <a:pt x="51" y="439"/>
                    <a:pt x="64" y="643"/>
                  </a:cubicBezTo>
                  <a:cubicBezTo>
                    <a:pt x="102" y="860"/>
                    <a:pt x="102" y="1114"/>
                    <a:pt x="166" y="1343"/>
                  </a:cubicBezTo>
                  <a:cubicBezTo>
                    <a:pt x="171" y="1354"/>
                    <a:pt x="184" y="1358"/>
                    <a:pt x="196" y="1358"/>
                  </a:cubicBezTo>
                  <a:cubicBezTo>
                    <a:pt x="213" y="1358"/>
                    <a:pt x="230" y="1351"/>
                    <a:pt x="230" y="1343"/>
                  </a:cubicBezTo>
                  <a:cubicBezTo>
                    <a:pt x="268" y="1152"/>
                    <a:pt x="242" y="923"/>
                    <a:pt x="230" y="732"/>
                  </a:cubicBezTo>
                  <a:cubicBezTo>
                    <a:pt x="192" y="503"/>
                    <a:pt x="179" y="248"/>
                    <a:pt x="102" y="19"/>
                  </a:cubicBezTo>
                  <a:cubicBezTo>
                    <a:pt x="90" y="6"/>
                    <a:pt x="74" y="0"/>
                    <a:pt x="61"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85" name="Google Shape;1785;p61"/>
            <p:cNvSpPr/>
            <p:nvPr/>
          </p:nvSpPr>
          <p:spPr>
            <a:xfrm>
              <a:off x="4494275" y="2288713"/>
              <a:ext cx="9900" cy="40775"/>
            </a:xfrm>
            <a:custGeom>
              <a:avLst/>
              <a:gdLst/>
              <a:ahLst/>
              <a:cxnLst/>
              <a:rect b="b" l="l" r="r" t="t"/>
              <a:pathLst>
                <a:path extrusionOk="0" h="1631" w="396">
                  <a:moveTo>
                    <a:pt x="220" y="0"/>
                  </a:moveTo>
                  <a:cubicBezTo>
                    <a:pt x="195" y="0"/>
                    <a:pt x="166" y="16"/>
                    <a:pt x="153" y="48"/>
                  </a:cubicBezTo>
                  <a:cubicBezTo>
                    <a:pt x="77" y="519"/>
                    <a:pt x="0" y="1220"/>
                    <a:pt x="332" y="1614"/>
                  </a:cubicBezTo>
                  <a:cubicBezTo>
                    <a:pt x="343" y="1626"/>
                    <a:pt x="354" y="1630"/>
                    <a:pt x="362" y="1630"/>
                  </a:cubicBezTo>
                  <a:cubicBezTo>
                    <a:pt x="383" y="1630"/>
                    <a:pt x="395" y="1607"/>
                    <a:pt x="395" y="1589"/>
                  </a:cubicBezTo>
                  <a:cubicBezTo>
                    <a:pt x="255" y="1067"/>
                    <a:pt x="268" y="583"/>
                    <a:pt x="268" y="48"/>
                  </a:cubicBezTo>
                  <a:cubicBezTo>
                    <a:pt x="268" y="16"/>
                    <a:pt x="246" y="0"/>
                    <a:pt x="220"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86" name="Google Shape;1786;p61"/>
            <p:cNvSpPr/>
            <p:nvPr/>
          </p:nvSpPr>
          <p:spPr>
            <a:xfrm>
              <a:off x="4513050" y="2286538"/>
              <a:ext cx="10125" cy="39575"/>
            </a:xfrm>
            <a:custGeom>
              <a:avLst/>
              <a:gdLst/>
              <a:ahLst/>
              <a:cxnLst/>
              <a:rect b="b" l="l" r="r" t="t"/>
              <a:pathLst>
                <a:path extrusionOk="0" h="1583" w="405">
                  <a:moveTo>
                    <a:pt x="53" y="1"/>
                  </a:moveTo>
                  <a:cubicBezTo>
                    <a:pt x="27" y="1"/>
                    <a:pt x="1" y="23"/>
                    <a:pt x="1" y="71"/>
                  </a:cubicBezTo>
                  <a:cubicBezTo>
                    <a:pt x="1" y="543"/>
                    <a:pt x="26" y="1166"/>
                    <a:pt x="319" y="1561"/>
                  </a:cubicBezTo>
                  <a:cubicBezTo>
                    <a:pt x="327" y="1576"/>
                    <a:pt x="337" y="1582"/>
                    <a:pt x="348" y="1582"/>
                  </a:cubicBezTo>
                  <a:cubicBezTo>
                    <a:pt x="375" y="1582"/>
                    <a:pt x="404" y="1546"/>
                    <a:pt x="395" y="1510"/>
                  </a:cubicBezTo>
                  <a:cubicBezTo>
                    <a:pt x="332" y="1256"/>
                    <a:pt x="255" y="1026"/>
                    <a:pt x="204" y="746"/>
                  </a:cubicBezTo>
                  <a:cubicBezTo>
                    <a:pt x="166" y="517"/>
                    <a:pt x="154" y="288"/>
                    <a:pt x="103" y="46"/>
                  </a:cubicBezTo>
                  <a:cubicBezTo>
                    <a:pt x="97" y="17"/>
                    <a:pt x="75" y="1"/>
                    <a:pt x="53"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87" name="Google Shape;1787;p61"/>
            <p:cNvSpPr/>
            <p:nvPr/>
          </p:nvSpPr>
          <p:spPr>
            <a:xfrm>
              <a:off x="4524200" y="2250513"/>
              <a:ext cx="18225" cy="76175"/>
            </a:xfrm>
            <a:custGeom>
              <a:avLst/>
              <a:gdLst/>
              <a:ahLst/>
              <a:cxnLst/>
              <a:rect b="b" l="l" r="r" t="t"/>
              <a:pathLst>
                <a:path extrusionOk="0" h="3047" w="729">
                  <a:moveTo>
                    <a:pt x="175" y="0"/>
                  </a:moveTo>
                  <a:cubicBezTo>
                    <a:pt x="147" y="0"/>
                    <a:pt x="115" y="16"/>
                    <a:pt x="102" y="48"/>
                  </a:cubicBezTo>
                  <a:cubicBezTo>
                    <a:pt x="0" y="1029"/>
                    <a:pt x="77" y="2111"/>
                    <a:pt x="573" y="3002"/>
                  </a:cubicBezTo>
                  <a:cubicBezTo>
                    <a:pt x="588" y="3032"/>
                    <a:pt x="617" y="3047"/>
                    <a:pt x="645" y="3047"/>
                  </a:cubicBezTo>
                  <a:cubicBezTo>
                    <a:pt x="688" y="3047"/>
                    <a:pt x="729" y="3013"/>
                    <a:pt x="713" y="2951"/>
                  </a:cubicBezTo>
                  <a:cubicBezTo>
                    <a:pt x="357" y="1984"/>
                    <a:pt x="281" y="1079"/>
                    <a:pt x="230" y="48"/>
                  </a:cubicBezTo>
                  <a:cubicBezTo>
                    <a:pt x="230" y="16"/>
                    <a:pt x="204" y="0"/>
                    <a:pt x="175"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88" name="Google Shape;1788;p61"/>
            <p:cNvSpPr/>
            <p:nvPr/>
          </p:nvSpPr>
          <p:spPr>
            <a:xfrm>
              <a:off x="4546800" y="2287213"/>
              <a:ext cx="13075" cy="37100"/>
            </a:xfrm>
            <a:custGeom>
              <a:avLst/>
              <a:gdLst/>
              <a:ahLst/>
              <a:cxnLst/>
              <a:rect b="b" l="l" r="r" t="t"/>
              <a:pathLst>
                <a:path extrusionOk="0" h="1484" w="523">
                  <a:moveTo>
                    <a:pt x="41" y="0"/>
                  </a:moveTo>
                  <a:cubicBezTo>
                    <a:pt x="22" y="0"/>
                    <a:pt x="0" y="20"/>
                    <a:pt x="0" y="44"/>
                  </a:cubicBezTo>
                  <a:cubicBezTo>
                    <a:pt x="0" y="261"/>
                    <a:pt x="90" y="503"/>
                    <a:pt x="153" y="719"/>
                  </a:cubicBezTo>
                  <a:cubicBezTo>
                    <a:pt x="191" y="885"/>
                    <a:pt x="242" y="1025"/>
                    <a:pt x="268" y="1178"/>
                  </a:cubicBezTo>
                  <a:cubicBezTo>
                    <a:pt x="281" y="1267"/>
                    <a:pt x="281" y="1381"/>
                    <a:pt x="319" y="1458"/>
                  </a:cubicBezTo>
                  <a:cubicBezTo>
                    <a:pt x="332" y="1471"/>
                    <a:pt x="344" y="1483"/>
                    <a:pt x="382" y="1483"/>
                  </a:cubicBezTo>
                  <a:cubicBezTo>
                    <a:pt x="523" y="1394"/>
                    <a:pt x="395" y="1038"/>
                    <a:pt x="370" y="910"/>
                  </a:cubicBezTo>
                  <a:cubicBezTo>
                    <a:pt x="281" y="617"/>
                    <a:pt x="153" y="325"/>
                    <a:pt x="64" y="19"/>
                  </a:cubicBezTo>
                  <a:cubicBezTo>
                    <a:pt x="60" y="6"/>
                    <a:pt x="51" y="0"/>
                    <a:pt x="41"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89" name="Google Shape;1789;p61"/>
            <p:cNvSpPr/>
            <p:nvPr/>
          </p:nvSpPr>
          <p:spPr>
            <a:xfrm>
              <a:off x="4559850" y="2258613"/>
              <a:ext cx="12600" cy="62875"/>
            </a:xfrm>
            <a:custGeom>
              <a:avLst/>
              <a:gdLst/>
              <a:ahLst/>
              <a:cxnLst/>
              <a:rect b="b" l="l" r="r" t="t"/>
              <a:pathLst>
                <a:path extrusionOk="0" h="2515" w="504">
                  <a:moveTo>
                    <a:pt x="44" y="1"/>
                  </a:moveTo>
                  <a:cubicBezTo>
                    <a:pt x="24" y="1"/>
                    <a:pt x="1" y="20"/>
                    <a:pt x="1" y="55"/>
                  </a:cubicBezTo>
                  <a:cubicBezTo>
                    <a:pt x="1" y="845"/>
                    <a:pt x="13" y="1761"/>
                    <a:pt x="421" y="2487"/>
                  </a:cubicBezTo>
                  <a:cubicBezTo>
                    <a:pt x="427" y="2505"/>
                    <a:pt x="446" y="2514"/>
                    <a:pt x="464" y="2514"/>
                  </a:cubicBezTo>
                  <a:cubicBezTo>
                    <a:pt x="485" y="2514"/>
                    <a:pt x="504" y="2502"/>
                    <a:pt x="497" y="2474"/>
                  </a:cubicBezTo>
                  <a:cubicBezTo>
                    <a:pt x="332" y="1647"/>
                    <a:pt x="141" y="870"/>
                    <a:pt x="77" y="42"/>
                  </a:cubicBezTo>
                  <a:cubicBezTo>
                    <a:pt x="77" y="14"/>
                    <a:pt x="61" y="1"/>
                    <a:pt x="44"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90" name="Google Shape;1790;p61"/>
            <p:cNvSpPr/>
            <p:nvPr/>
          </p:nvSpPr>
          <p:spPr>
            <a:xfrm>
              <a:off x="4578950" y="2242538"/>
              <a:ext cx="12125" cy="74300"/>
            </a:xfrm>
            <a:custGeom>
              <a:avLst/>
              <a:gdLst/>
              <a:ahLst/>
              <a:cxnLst/>
              <a:rect b="b" l="l" r="r" t="t"/>
              <a:pathLst>
                <a:path extrusionOk="0" h="2972" w="485">
                  <a:moveTo>
                    <a:pt x="134" y="1"/>
                  </a:moveTo>
                  <a:cubicBezTo>
                    <a:pt x="106" y="1"/>
                    <a:pt x="77" y="17"/>
                    <a:pt x="77" y="49"/>
                  </a:cubicBezTo>
                  <a:cubicBezTo>
                    <a:pt x="1" y="1093"/>
                    <a:pt x="1" y="1997"/>
                    <a:pt x="446" y="2952"/>
                  </a:cubicBezTo>
                  <a:cubicBezTo>
                    <a:pt x="446" y="2965"/>
                    <a:pt x="456" y="2971"/>
                    <a:pt x="465" y="2971"/>
                  </a:cubicBezTo>
                  <a:cubicBezTo>
                    <a:pt x="475" y="2971"/>
                    <a:pt x="484" y="2965"/>
                    <a:pt x="484" y="2952"/>
                  </a:cubicBezTo>
                  <a:cubicBezTo>
                    <a:pt x="268" y="1971"/>
                    <a:pt x="230" y="1042"/>
                    <a:pt x="192" y="49"/>
                  </a:cubicBezTo>
                  <a:cubicBezTo>
                    <a:pt x="192" y="17"/>
                    <a:pt x="163" y="1"/>
                    <a:pt x="134"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91" name="Google Shape;1791;p61"/>
            <p:cNvSpPr/>
            <p:nvPr/>
          </p:nvSpPr>
          <p:spPr>
            <a:xfrm>
              <a:off x="4583400" y="2207563"/>
              <a:ext cx="4350" cy="17175"/>
            </a:xfrm>
            <a:custGeom>
              <a:avLst/>
              <a:gdLst/>
              <a:ahLst/>
              <a:cxnLst/>
              <a:rect b="b" l="l" r="r" t="t"/>
              <a:pathLst>
                <a:path extrusionOk="0" h="687" w="174">
                  <a:moveTo>
                    <a:pt x="154" y="1"/>
                  </a:moveTo>
                  <a:cubicBezTo>
                    <a:pt x="147" y="1"/>
                    <a:pt x="141" y="4"/>
                    <a:pt x="141" y="9"/>
                  </a:cubicBezTo>
                  <a:cubicBezTo>
                    <a:pt x="90" y="111"/>
                    <a:pt x="52" y="200"/>
                    <a:pt x="26" y="314"/>
                  </a:cubicBezTo>
                  <a:cubicBezTo>
                    <a:pt x="1" y="429"/>
                    <a:pt x="1" y="556"/>
                    <a:pt x="14" y="658"/>
                  </a:cubicBezTo>
                  <a:cubicBezTo>
                    <a:pt x="14" y="677"/>
                    <a:pt x="26" y="687"/>
                    <a:pt x="39" y="687"/>
                  </a:cubicBezTo>
                  <a:cubicBezTo>
                    <a:pt x="52" y="687"/>
                    <a:pt x="64" y="677"/>
                    <a:pt x="64" y="658"/>
                  </a:cubicBezTo>
                  <a:cubicBezTo>
                    <a:pt x="77" y="569"/>
                    <a:pt x="90" y="467"/>
                    <a:pt x="128" y="378"/>
                  </a:cubicBezTo>
                  <a:cubicBezTo>
                    <a:pt x="154" y="264"/>
                    <a:pt x="154" y="136"/>
                    <a:pt x="166" y="22"/>
                  </a:cubicBezTo>
                  <a:cubicBezTo>
                    <a:pt x="174" y="7"/>
                    <a:pt x="164" y="1"/>
                    <a:pt x="154"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92" name="Google Shape;1792;p61"/>
            <p:cNvSpPr/>
            <p:nvPr/>
          </p:nvSpPr>
          <p:spPr>
            <a:xfrm>
              <a:off x="4599950" y="2227738"/>
              <a:ext cx="18825" cy="88600"/>
            </a:xfrm>
            <a:custGeom>
              <a:avLst/>
              <a:gdLst/>
              <a:ahLst/>
              <a:cxnLst/>
              <a:rect b="b" l="l" r="r" t="t"/>
              <a:pathLst>
                <a:path extrusionOk="0" h="3544" w="753">
                  <a:moveTo>
                    <a:pt x="190" y="1"/>
                  </a:moveTo>
                  <a:cubicBezTo>
                    <a:pt x="157" y="1"/>
                    <a:pt x="122" y="23"/>
                    <a:pt x="116" y="68"/>
                  </a:cubicBezTo>
                  <a:cubicBezTo>
                    <a:pt x="1" y="1226"/>
                    <a:pt x="90" y="2551"/>
                    <a:pt x="739" y="3544"/>
                  </a:cubicBezTo>
                  <a:lnTo>
                    <a:pt x="752" y="3544"/>
                  </a:lnTo>
                  <a:cubicBezTo>
                    <a:pt x="472" y="2360"/>
                    <a:pt x="256" y="1277"/>
                    <a:pt x="256" y="68"/>
                  </a:cubicBezTo>
                  <a:cubicBezTo>
                    <a:pt x="256" y="23"/>
                    <a:pt x="224" y="1"/>
                    <a:pt x="190"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93" name="Google Shape;1793;p61"/>
            <p:cNvSpPr/>
            <p:nvPr/>
          </p:nvSpPr>
          <p:spPr>
            <a:xfrm>
              <a:off x="4623825" y="2204838"/>
              <a:ext cx="10425" cy="69500"/>
            </a:xfrm>
            <a:custGeom>
              <a:avLst/>
              <a:gdLst/>
              <a:ahLst/>
              <a:cxnLst/>
              <a:rect b="b" l="l" r="r" t="t"/>
              <a:pathLst>
                <a:path extrusionOk="0" h="2780" w="417">
                  <a:moveTo>
                    <a:pt x="260" y="0"/>
                  </a:moveTo>
                  <a:cubicBezTo>
                    <a:pt x="249" y="0"/>
                    <a:pt x="237" y="10"/>
                    <a:pt x="230" y="29"/>
                  </a:cubicBezTo>
                  <a:cubicBezTo>
                    <a:pt x="116" y="920"/>
                    <a:pt x="1" y="1913"/>
                    <a:pt x="357" y="2766"/>
                  </a:cubicBezTo>
                  <a:cubicBezTo>
                    <a:pt x="362" y="2775"/>
                    <a:pt x="371" y="2780"/>
                    <a:pt x="381" y="2780"/>
                  </a:cubicBezTo>
                  <a:cubicBezTo>
                    <a:pt x="398" y="2780"/>
                    <a:pt x="417" y="2766"/>
                    <a:pt x="408" y="2741"/>
                  </a:cubicBezTo>
                  <a:cubicBezTo>
                    <a:pt x="128" y="1837"/>
                    <a:pt x="217" y="933"/>
                    <a:pt x="281" y="29"/>
                  </a:cubicBezTo>
                  <a:cubicBezTo>
                    <a:pt x="281" y="10"/>
                    <a:pt x="272" y="0"/>
                    <a:pt x="260"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94" name="Google Shape;1794;p61"/>
            <p:cNvSpPr/>
            <p:nvPr/>
          </p:nvSpPr>
          <p:spPr>
            <a:xfrm>
              <a:off x="4633375" y="2287213"/>
              <a:ext cx="9150" cy="21475"/>
            </a:xfrm>
            <a:custGeom>
              <a:avLst/>
              <a:gdLst/>
              <a:ahLst/>
              <a:cxnLst/>
              <a:rect b="b" l="l" r="r" t="t"/>
              <a:pathLst>
                <a:path extrusionOk="0" h="859" w="366">
                  <a:moveTo>
                    <a:pt x="36" y="1"/>
                  </a:moveTo>
                  <a:cubicBezTo>
                    <a:pt x="32" y="1"/>
                    <a:pt x="26" y="6"/>
                    <a:pt x="26" y="6"/>
                  </a:cubicBezTo>
                  <a:cubicBezTo>
                    <a:pt x="1" y="299"/>
                    <a:pt x="141" y="579"/>
                    <a:pt x="281" y="834"/>
                  </a:cubicBezTo>
                  <a:cubicBezTo>
                    <a:pt x="290" y="851"/>
                    <a:pt x="303" y="858"/>
                    <a:pt x="316" y="858"/>
                  </a:cubicBezTo>
                  <a:cubicBezTo>
                    <a:pt x="341" y="858"/>
                    <a:pt x="366" y="833"/>
                    <a:pt x="357" y="808"/>
                  </a:cubicBezTo>
                  <a:cubicBezTo>
                    <a:pt x="281" y="528"/>
                    <a:pt x="192" y="248"/>
                    <a:pt x="39" y="6"/>
                  </a:cubicBezTo>
                  <a:cubicBezTo>
                    <a:pt x="39" y="2"/>
                    <a:pt x="38" y="1"/>
                    <a:pt x="36"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95" name="Google Shape;1795;p61"/>
            <p:cNvSpPr/>
            <p:nvPr/>
          </p:nvSpPr>
          <p:spPr>
            <a:xfrm>
              <a:off x="4647075" y="2247813"/>
              <a:ext cx="14475" cy="57600"/>
            </a:xfrm>
            <a:custGeom>
              <a:avLst/>
              <a:gdLst/>
              <a:ahLst/>
              <a:cxnLst/>
              <a:rect b="b" l="l" r="r" t="t"/>
              <a:pathLst>
                <a:path extrusionOk="0" h="2304" w="579">
                  <a:moveTo>
                    <a:pt x="198" y="0"/>
                  </a:moveTo>
                  <a:cubicBezTo>
                    <a:pt x="188" y="0"/>
                    <a:pt x="179" y="10"/>
                    <a:pt x="179" y="29"/>
                  </a:cubicBezTo>
                  <a:cubicBezTo>
                    <a:pt x="51" y="704"/>
                    <a:pt x="0" y="1722"/>
                    <a:pt x="472" y="2283"/>
                  </a:cubicBezTo>
                  <a:cubicBezTo>
                    <a:pt x="483" y="2297"/>
                    <a:pt x="497" y="2304"/>
                    <a:pt x="511" y="2304"/>
                  </a:cubicBezTo>
                  <a:cubicBezTo>
                    <a:pt x="546" y="2304"/>
                    <a:pt x="579" y="2268"/>
                    <a:pt x="561" y="2232"/>
                  </a:cubicBezTo>
                  <a:cubicBezTo>
                    <a:pt x="395" y="1888"/>
                    <a:pt x="281" y="1557"/>
                    <a:pt x="255" y="1175"/>
                  </a:cubicBezTo>
                  <a:cubicBezTo>
                    <a:pt x="217" y="793"/>
                    <a:pt x="268" y="411"/>
                    <a:pt x="217" y="29"/>
                  </a:cubicBezTo>
                  <a:cubicBezTo>
                    <a:pt x="217" y="10"/>
                    <a:pt x="207" y="0"/>
                    <a:pt x="198"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96" name="Google Shape;1796;p61"/>
            <p:cNvSpPr/>
            <p:nvPr/>
          </p:nvSpPr>
          <p:spPr>
            <a:xfrm>
              <a:off x="4663625" y="2276763"/>
              <a:ext cx="5750" cy="21300"/>
            </a:xfrm>
            <a:custGeom>
              <a:avLst/>
              <a:gdLst/>
              <a:ahLst/>
              <a:cxnLst/>
              <a:rect b="b" l="l" r="r" t="t"/>
              <a:pathLst>
                <a:path extrusionOk="0" h="852" w="230">
                  <a:moveTo>
                    <a:pt x="77" y="1"/>
                  </a:moveTo>
                  <a:cubicBezTo>
                    <a:pt x="64" y="1"/>
                    <a:pt x="52" y="10"/>
                    <a:pt x="52" y="29"/>
                  </a:cubicBezTo>
                  <a:cubicBezTo>
                    <a:pt x="26" y="284"/>
                    <a:pt x="1" y="564"/>
                    <a:pt x="102" y="819"/>
                  </a:cubicBezTo>
                  <a:cubicBezTo>
                    <a:pt x="108" y="841"/>
                    <a:pt x="123" y="851"/>
                    <a:pt x="140" y="851"/>
                  </a:cubicBezTo>
                  <a:cubicBezTo>
                    <a:pt x="161" y="851"/>
                    <a:pt x="184" y="835"/>
                    <a:pt x="192" y="806"/>
                  </a:cubicBezTo>
                  <a:cubicBezTo>
                    <a:pt x="230" y="552"/>
                    <a:pt x="115" y="284"/>
                    <a:pt x="102" y="29"/>
                  </a:cubicBezTo>
                  <a:cubicBezTo>
                    <a:pt x="102" y="10"/>
                    <a:pt x="90" y="1"/>
                    <a:pt x="77"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97" name="Google Shape;1797;p61"/>
            <p:cNvSpPr/>
            <p:nvPr/>
          </p:nvSpPr>
          <p:spPr>
            <a:xfrm>
              <a:off x="4670950" y="2290738"/>
              <a:ext cx="5425" cy="15175"/>
            </a:xfrm>
            <a:custGeom>
              <a:avLst/>
              <a:gdLst/>
              <a:ahLst/>
              <a:cxnLst/>
              <a:rect b="b" l="l" r="r" t="t"/>
              <a:pathLst>
                <a:path extrusionOk="0" h="607" w="217">
                  <a:moveTo>
                    <a:pt x="66" y="0"/>
                  </a:moveTo>
                  <a:cubicBezTo>
                    <a:pt x="56" y="0"/>
                    <a:pt x="45" y="12"/>
                    <a:pt x="26" y="31"/>
                  </a:cubicBezTo>
                  <a:cubicBezTo>
                    <a:pt x="26" y="196"/>
                    <a:pt x="0" y="425"/>
                    <a:pt x="115" y="578"/>
                  </a:cubicBezTo>
                  <a:cubicBezTo>
                    <a:pt x="125" y="598"/>
                    <a:pt x="140" y="606"/>
                    <a:pt x="155" y="606"/>
                  </a:cubicBezTo>
                  <a:cubicBezTo>
                    <a:pt x="180" y="606"/>
                    <a:pt x="204" y="584"/>
                    <a:pt x="204" y="553"/>
                  </a:cubicBezTo>
                  <a:cubicBezTo>
                    <a:pt x="217" y="362"/>
                    <a:pt x="191" y="158"/>
                    <a:pt x="77" y="5"/>
                  </a:cubicBezTo>
                  <a:cubicBezTo>
                    <a:pt x="73" y="2"/>
                    <a:pt x="70" y="0"/>
                    <a:pt x="66"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98" name="Google Shape;1798;p61"/>
            <p:cNvSpPr/>
            <p:nvPr/>
          </p:nvSpPr>
          <p:spPr>
            <a:xfrm>
              <a:off x="4397500" y="2234313"/>
              <a:ext cx="9250" cy="28375"/>
            </a:xfrm>
            <a:custGeom>
              <a:avLst/>
              <a:gdLst/>
              <a:ahLst/>
              <a:cxnLst/>
              <a:rect b="b" l="l" r="r" t="t"/>
              <a:pathLst>
                <a:path extrusionOk="0" h="1135" w="370">
                  <a:moveTo>
                    <a:pt x="338" y="0"/>
                  </a:moveTo>
                  <a:cubicBezTo>
                    <a:pt x="332" y="0"/>
                    <a:pt x="324" y="3"/>
                    <a:pt x="319" y="8"/>
                  </a:cubicBezTo>
                  <a:cubicBezTo>
                    <a:pt x="128" y="327"/>
                    <a:pt x="51" y="709"/>
                    <a:pt x="1" y="1078"/>
                  </a:cubicBezTo>
                  <a:cubicBezTo>
                    <a:pt x="1" y="1115"/>
                    <a:pt x="26" y="1135"/>
                    <a:pt x="53" y="1135"/>
                  </a:cubicBezTo>
                  <a:cubicBezTo>
                    <a:pt x="72" y="1135"/>
                    <a:pt x="92" y="1125"/>
                    <a:pt x="102" y="1104"/>
                  </a:cubicBezTo>
                  <a:cubicBezTo>
                    <a:pt x="242" y="760"/>
                    <a:pt x="370" y="390"/>
                    <a:pt x="357" y="21"/>
                  </a:cubicBezTo>
                  <a:cubicBezTo>
                    <a:pt x="357" y="6"/>
                    <a:pt x="348" y="0"/>
                    <a:pt x="338"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799" name="Google Shape;1799;p61"/>
            <p:cNvSpPr/>
            <p:nvPr/>
          </p:nvSpPr>
          <p:spPr>
            <a:xfrm>
              <a:off x="4404500" y="2258888"/>
              <a:ext cx="5125" cy="17750"/>
            </a:xfrm>
            <a:custGeom>
              <a:avLst/>
              <a:gdLst/>
              <a:ahLst/>
              <a:cxnLst/>
              <a:rect b="b" l="l" r="r" t="t"/>
              <a:pathLst>
                <a:path extrusionOk="0" h="710" w="205">
                  <a:moveTo>
                    <a:pt x="119" y="0"/>
                  </a:moveTo>
                  <a:cubicBezTo>
                    <a:pt x="108" y="0"/>
                    <a:pt x="103" y="6"/>
                    <a:pt x="103" y="6"/>
                  </a:cubicBezTo>
                  <a:cubicBezTo>
                    <a:pt x="39" y="95"/>
                    <a:pt x="39" y="184"/>
                    <a:pt x="26" y="286"/>
                  </a:cubicBezTo>
                  <a:cubicBezTo>
                    <a:pt x="1" y="413"/>
                    <a:pt x="1" y="515"/>
                    <a:pt x="1" y="643"/>
                  </a:cubicBezTo>
                  <a:cubicBezTo>
                    <a:pt x="1" y="687"/>
                    <a:pt x="29" y="709"/>
                    <a:pt x="60" y="709"/>
                  </a:cubicBezTo>
                  <a:cubicBezTo>
                    <a:pt x="90" y="709"/>
                    <a:pt x="122" y="687"/>
                    <a:pt x="128" y="643"/>
                  </a:cubicBezTo>
                  <a:cubicBezTo>
                    <a:pt x="153" y="515"/>
                    <a:pt x="179" y="413"/>
                    <a:pt x="179" y="286"/>
                  </a:cubicBezTo>
                  <a:cubicBezTo>
                    <a:pt x="179" y="197"/>
                    <a:pt x="204" y="95"/>
                    <a:pt x="141" y="6"/>
                  </a:cubicBezTo>
                  <a:cubicBezTo>
                    <a:pt x="132" y="2"/>
                    <a:pt x="125" y="0"/>
                    <a:pt x="119"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800" name="Google Shape;1800;p61"/>
            <p:cNvSpPr/>
            <p:nvPr/>
          </p:nvSpPr>
          <p:spPr>
            <a:xfrm>
              <a:off x="4310925" y="2287863"/>
              <a:ext cx="6200" cy="19975"/>
            </a:xfrm>
            <a:custGeom>
              <a:avLst/>
              <a:gdLst/>
              <a:ahLst/>
              <a:cxnLst/>
              <a:rect b="b" l="l" r="r" t="t"/>
              <a:pathLst>
                <a:path extrusionOk="0" h="799" w="248">
                  <a:moveTo>
                    <a:pt x="15" y="1"/>
                  </a:moveTo>
                  <a:cubicBezTo>
                    <a:pt x="8" y="1"/>
                    <a:pt x="0" y="10"/>
                    <a:pt x="0" y="31"/>
                  </a:cubicBezTo>
                  <a:cubicBezTo>
                    <a:pt x="13" y="286"/>
                    <a:pt x="25" y="540"/>
                    <a:pt x="166" y="782"/>
                  </a:cubicBezTo>
                  <a:cubicBezTo>
                    <a:pt x="177" y="794"/>
                    <a:pt x="189" y="798"/>
                    <a:pt x="200" y="798"/>
                  </a:cubicBezTo>
                  <a:cubicBezTo>
                    <a:pt x="227" y="798"/>
                    <a:pt x="247" y="771"/>
                    <a:pt x="229" y="744"/>
                  </a:cubicBezTo>
                  <a:cubicBezTo>
                    <a:pt x="166" y="490"/>
                    <a:pt x="102" y="248"/>
                    <a:pt x="25" y="18"/>
                  </a:cubicBezTo>
                  <a:cubicBezTo>
                    <a:pt x="25" y="7"/>
                    <a:pt x="20" y="1"/>
                    <a:pt x="15"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801" name="Google Shape;1801;p61"/>
            <p:cNvSpPr/>
            <p:nvPr/>
          </p:nvSpPr>
          <p:spPr>
            <a:xfrm>
              <a:off x="4318875" y="2290338"/>
              <a:ext cx="6400" cy="17600"/>
            </a:xfrm>
            <a:custGeom>
              <a:avLst/>
              <a:gdLst/>
              <a:ahLst/>
              <a:cxnLst/>
              <a:rect b="b" l="l" r="r" t="t"/>
              <a:pathLst>
                <a:path extrusionOk="0" h="704" w="256">
                  <a:moveTo>
                    <a:pt x="24" y="0"/>
                  </a:moveTo>
                  <a:cubicBezTo>
                    <a:pt x="13" y="0"/>
                    <a:pt x="0" y="6"/>
                    <a:pt x="0" y="21"/>
                  </a:cubicBezTo>
                  <a:cubicBezTo>
                    <a:pt x="13" y="149"/>
                    <a:pt x="39" y="263"/>
                    <a:pt x="64" y="391"/>
                  </a:cubicBezTo>
                  <a:cubicBezTo>
                    <a:pt x="77" y="505"/>
                    <a:pt x="89" y="620"/>
                    <a:pt x="166" y="696"/>
                  </a:cubicBezTo>
                  <a:cubicBezTo>
                    <a:pt x="175" y="701"/>
                    <a:pt x="186" y="704"/>
                    <a:pt x="198" y="704"/>
                  </a:cubicBezTo>
                  <a:cubicBezTo>
                    <a:pt x="218" y="704"/>
                    <a:pt x="239" y="695"/>
                    <a:pt x="255" y="671"/>
                  </a:cubicBezTo>
                  <a:cubicBezTo>
                    <a:pt x="255" y="556"/>
                    <a:pt x="204" y="454"/>
                    <a:pt x="153" y="365"/>
                  </a:cubicBezTo>
                  <a:cubicBezTo>
                    <a:pt x="102" y="250"/>
                    <a:pt x="77" y="123"/>
                    <a:pt x="39" y="9"/>
                  </a:cubicBezTo>
                  <a:cubicBezTo>
                    <a:pt x="39" y="3"/>
                    <a:pt x="32" y="0"/>
                    <a:pt x="24"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802" name="Google Shape;1802;p61"/>
            <p:cNvSpPr/>
            <p:nvPr/>
          </p:nvSpPr>
          <p:spPr>
            <a:xfrm>
              <a:off x="4328750" y="2287838"/>
              <a:ext cx="3825" cy="13650"/>
            </a:xfrm>
            <a:custGeom>
              <a:avLst/>
              <a:gdLst/>
              <a:ahLst/>
              <a:cxnLst/>
              <a:rect b="b" l="l" r="r" t="t"/>
              <a:pathLst>
                <a:path extrusionOk="0" h="546" w="153">
                  <a:moveTo>
                    <a:pt x="13" y="0"/>
                  </a:moveTo>
                  <a:cubicBezTo>
                    <a:pt x="6" y="0"/>
                    <a:pt x="0" y="7"/>
                    <a:pt x="0" y="19"/>
                  </a:cubicBezTo>
                  <a:cubicBezTo>
                    <a:pt x="13" y="172"/>
                    <a:pt x="13" y="363"/>
                    <a:pt x="64" y="529"/>
                  </a:cubicBezTo>
                  <a:cubicBezTo>
                    <a:pt x="69" y="539"/>
                    <a:pt x="83" y="545"/>
                    <a:pt x="98" y="545"/>
                  </a:cubicBezTo>
                  <a:cubicBezTo>
                    <a:pt x="118" y="545"/>
                    <a:pt x="140" y="533"/>
                    <a:pt x="140" y="503"/>
                  </a:cubicBezTo>
                  <a:cubicBezTo>
                    <a:pt x="153" y="350"/>
                    <a:pt x="64" y="172"/>
                    <a:pt x="26" y="19"/>
                  </a:cubicBezTo>
                  <a:cubicBezTo>
                    <a:pt x="26" y="7"/>
                    <a:pt x="19" y="0"/>
                    <a:pt x="13" y="0"/>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803" name="Google Shape;1803;p61"/>
            <p:cNvSpPr/>
            <p:nvPr/>
          </p:nvSpPr>
          <p:spPr>
            <a:xfrm>
              <a:off x="4337025" y="2286238"/>
              <a:ext cx="4475" cy="11175"/>
            </a:xfrm>
            <a:custGeom>
              <a:avLst/>
              <a:gdLst/>
              <a:ahLst/>
              <a:cxnLst/>
              <a:rect b="b" l="l" r="r" t="t"/>
              <a:pathLst>
                <a:path extrusionOk="0" h="447" w="179">
                  <a:moveTo>
                    <a:pt x="51" y="1"/>
                  </a:moveTo>
                  <a:cubicBezTo>
                    <a:pt x="45" y="1"/>
                    <a:pt x="38" y="7"/>
                    <a:pt x="38" y="20"/>
                  </a:cubicBezTo>
                  <a:cubicBezTo>
                    <a:pt x="38" y="147"/>
                    <a:pt x="0" y="338"/>
                    <a:pt x="77" y="427"/>
                  </a:cubicBezTo>
                  <a:cubicBezTo>
                    <a:pt x="86" y="441"/>
                    <a:pt x="99" y="447"/>
                    <a:pt x="111" y="447"/>
                  </a:cubicBezTo>
                  <a:cubicBezTo>
                    <a:pt x="133" y="447"/>
                    <a:pt x="153" y="431"/>
                    <a:pt x="153" y="414"/>
                  </a:cubicBezTo>
                  <a:cubicBezTo>
                    <a:pt x="178" y="351"/>
                    <a:pt x="140" y="300"/>
                    <a:pt x="127" y="236"/>
                  </a:cubicBezTo>
                  <a:cubicBezTo>
                    <a:pt x="102" y="160"/>
                    <a:pt x="77" y="83"/>
                    <a:pt x="64" y="20"/>
                  </a:cubicBezTo>
                  <a:cubicBezTo>
                    <a:pt x="64" y="7"/>
                    <a:pt x="57" y="1"/>
                    <a:pt x="51"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sp>
          <p:nvSpPr>
            <p:cNvPr id="1804" name="Google Shape;1804;p61"/>
            <p:cNvSpPr/>
            <p:nvPr/>
          </p:nvSpPr>
          <p:spPr>
            <a:xfrm>
              <a:off x="4344350" y="2283163"/>
              <a:ext cx="5750" cy="10175"/>
            </a:xfrm>
            <a:custGeom>
              <a:avLst/>
              <a:gdLst/>
              <a:ahLst/>
              <a:cxnLst/>
              <a:rect b="b" l="l" r="r" t="t"/>
              <a:pathLst>
                <a:path extrusionOk="0" h="407" w="230">
                  <a:moveTo>
                    <a:pt x="77" y="1"/>
                  </a:moveTo>
                  <a:cubicBezTo>
                    <a:pt x="57" y="1"/>
                    <a:pt x="38" y="14"/>
                    <a:pt x="38" y="41"/>
                  </a:cubicBezTo>
                  <a:cubicBezTo>
                    <a:pt x="25" y="143"/>
                    <a:pt x="0" y="308"/>
                    <a:pt x="89" y="397"/>
                  </a:cubicBezTo>
                  <a:cubicBezTo>
                    <a:pt x="96" y="404"/>
                    <a:pt x="108" y="407"/>
                    <a:pt x="119" y="407"/>
                  </a:cubicBezTo>
                  <a:cubicBezTo>
                    <a:pt x="131" y="407"/>
                    <a:pt x="140" y="404"/>
                    <a:pt x="140" y="397"/>
                  </a:cubicBezTo>
                  <a:cubicBezTo>
                    <a:pt x="229" y="296"/>
                    <a:pt x="166" y="143"/>
                    <a:pt x="127" y="28"/>
                  </a:cubicBezTo>
                  <a:cubicBezTo>
                    <a:pt x="116" y="10"/>
                    <a:pt x="95" y="1"/>
                    <a:pt x="77" y="1"/>
                  </a:cubicBezTo>
                  <a:close/>
                </a:path>
              </a:pathLst>
            </a:custGeom>
            <a:solidFill>
              <a:schemeClr val="dk1"/>
            </a:solidFill>
            <a:ln>
              <a:noFill/>
            </a:ln>
          </p:spPr>
          <p:txBody>
            <a:bodyPr anchor="ctr" anchorCtr="0" bIns="91425" lIns="91425" rIns="91425" spcFirstLastPara="1" tIns="91425" wrap="square">
              <a:noAutofit/>
            </a:bodyPr>
            <a:lstStyle/>
            <a:p>
              <a:pPr defTabSz="1218840">
                <a:buClr>
                  <a:srgbClr val="000000"/>
                </a:buClr>
              </a:pPr>
              <a:endParaRPr kern="0">
                <a:solidFill>
                  <a:srgbClr val="000000"/>
                </a:solidFill>
                <a:cs typeface="Arial"/>
                <a:sym typeface="Arial"/>
              </a:endParaRPr>
            </a:p>
          </p:txBody>
        </p:sp>
      </p:grpSp>
      <p:pic>
        <p:nvPicPr>
          <p:cNvPr id="76" name="Content Placeholder 3"/>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508000" y="4038600"/>
            <a:ext cx="2641600" cy="2032000"/>
          </a:xfrm>
          <a:prstGeom prst="rect">
            <a:avLst/>
          </a:prstGeom>
          <a:noFill/>
          <a:ln>
            <a:noFill/>
          </a:ln>
        </p:spPr>
      </p:pic>
      <p:pic>
        <p:nvPicPr>
          <p:cNvPr id="77" name="Picture 76"/>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3352800" y="4038601"/>
            <a:ext cx="2844800" cy="2032000"/>
          </a:xfrm>
          <a:prstGeom prst="rect">
            <a:avLst/>
          </a:prstGeom>
        </p:spPr>
      </p:pic>
      <p:pic>
        <p:nvPicPr>
          <p:cNvPr descr="C:\Users\user\Desktop\Хажаа зураг\Лого.PNG" id="54" name="Picture 53"/>
          <p:cNvPicPr/>
          <p:nvPr/>
        </p:nvPicPr>
        <p:blipFill rotWithShape="1">
          <a:blip cstate="print" r:embed="rId6">
            <a:extLst>
              <a:ext uri="{BEBA8EAE-BF5A-486C-A8C5-ECC9F3942E4B}">
                <a14:imgProps xmlns:a14="http://schemas.microsoft.com/office/drawing/2010/main">
                  <a14:imgLayer r:embed="rId7">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97262" y="72494"/>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4116186"/>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chemeClr val="lt1"/>
        </a:solidFill>
        <a:effectLst/>
      </p:bgPr>
    </p:bg>
    <p:spTree>
      <p:nvGrpSpPr>
        <p:cNvPr id="1" name="Shape 519"/>
        <p:cNvGrpSpPr/>
        <p:nvPr/>
      </p:nvGrpSpPr>
      <p:grpSpPr>
        <a:xfrm>
          <a:off x="0" y="0"/>
          <a:ext cx="0" cy="0"/>
          <a:chOff x="0" y="0"/>
          <a:chExt cx="0" cy="0"/>
        </a:xfrm>
      </p:grpSpPr>
      <p:sp>
        <p:nvSpPr>
          <p:cNvPr id="520" name="Google Shape;520;p38"/>
          <p:cNvSpPr/>
          <p:nvPr/>
        </p:nvSpPr>
        <p:spPr>
          <a:xfrm>
            <a:off x="694216" y="177803"/>
            <a:ext cx="11396184" cy="6099933"/>
          </a:xfrm>
          <a:custGeom>
            <a:avLst/>
            <a:gdLst/>
            <a:ahLst/>
            <a:cxnLst/>
            <a:rect b="b" l="l" r="r" t="t"/>
            <a:pathLst>
              <a:path extrusionOk="0" h="12757" w="18719">
                <a:moveTo>
                  <a:pt x="27" y="0"/>
                </a:moveTo>
                <a:cubicBezTo>
                  <a:pt x="82" y="3861"/>
                  <a:pt x="132" y="7717"/>
                  <a:pt x="182" y="11578"/>
                </a:cubicBezTo>
                <a:cubicBezTo>
                  <a:pt x="118" y="11969"/>
                  <a:pt x="59" y="12365"/>
                  <a:pt x="0" y="12756"/>
                </a:cubicBezTo>
                <a:cubicBezTo>
                  <a:pt x="6162" y="12611"/>
                  <a:pt x="12429" y="12756"/>
                  <a:pt x="18586" y="12506"/>
                </a:cubicBezTo>
                <a:cubicBezTo>
                  <a:pt x="18718" y="8563"/>
                  <a:pt x="18623" y="4275"/>
                  <a:pt x="18527" y="332"/>
                </a:cubicBezTo>
                <a:cubicBezTo>
                  <a:pt x="17295" y="430"/>
                  <a:pt x="16059" y="479"/>
                  <a:pt x="14823" y="479"/>
                </a:cubicBezTo>
                <a:cubicBezTo>
                  <a:pt x="13587" y="479"/>
                  <a:pt x="12351" y="430"/>
                  <a:pt x="11119" y="332"/>
                </a:cubicBezTo>
                <a:cubicBezTo>
                  <a:pt x="10305" y="268"/>
                  <a:pt x="9486" y="182"/>
                  <a:pt x="8672" y="146"/>
                </a:cubicBezTo>
                <a:cubicBezTo>
                  <a:pt x="8297" y="129"/>
                  <a:pt x="7921" y="122"/>
                  <a:pt x="7545" y="122"/>
                </a:cubicBezTo>
                <a:cubicBezTo>
                  <a:pt x="6065" y="122"/>
                  <a:pt x="4579" y="228"/>
                  <a:pt x="3103" y="228"/>
                </a:cubicBezTo>
                <a:cubicBezTo>
                  <a:pt x="2071" y="228"/>
                  <a:pt x="1044" y="176"/>
                  <a:pt x="27" y="0"/>
                </a:cubicBezTo>
                <a:close/>
              </a:path>
            </a:pathLst>
          </a:custGeom>
          <a:solidFill>
            <a:schemeClr val="lt1"/>
          </a:solidFill>
          <a:ln>
            <a:noFill/>
          </a:ln>
        </p:spPr>
        <p:txBody>
          <a:bodyPr anchor="ctr" anchorCtr="0" bIns="121870" lIns="121870" rIns="121870" spcFirstLastPara="1" tIns="121870" wrap="square">
            <a:noAutofit/>
          </a:bodyPr>
          <a:lstStyle/>
          <a:p>
            <a:pPr defTabSz="1218900">
              <a:buClr>
                <a:srgbClr val="000000"/>
              </a:buClr>
            </a:pPr>
            <a:endParaRPr kern="0">
              <a:solidFill>
                <a:srgbClr val="000000"/>
              </a:solidFill>
              <a:cs typeface="Arial"/>
              <a:sym typeface="Arial"/>
            </a:endParaRPr>
          </a:p>
        </p:txBody>
      </p:sp>
      <p:sp>
        <p:nvSpPr>
          <p:cNvPr id="522" name="Google Shape;522;p38"/>
          <p:cNvSpPr txBox="1">
            <a:spLocks noGrp="1"/>
          </p:cNvSpPr>
          <p:nvPr>
            <p:ph idx="1" type="subTitle"/>
          </p:nvPr>
        </p:nvSpPr>
        <p:spPr>
          <a:xfrm>
            <a:off x="914400" y="1600200"/>
            <a:ext cx="10566400" cy="4673600"/>
          </a:xfrm>
          <a:prstGeom prst="rect">
            <a:avLst/>
          </a:prstGeom>
        </p:spPr>
        <p:txBody>
          <a:bodyPr anchor="t" anchorCtr="0" bIns="121870" lIns="121870" rIns="121870" spcFirstLastPara="1" tIns="121870" wrap="square">
            <a:noAutofit/>
          </a:bodyPr>
          <a:lstStyle/>
          <a:p>
            <a:pPr algn="just" indent="0" marL="0">
              <a:lnSpc>
                <a:spcPct val="100000"/>
              </a:lnSpc>
            </a:pPr>
            <a:r>
              <a:rPr b="0" dirty="0" sz="2700">
                <a:latin charset="0" pitchFamily="18" typeface="Times New Roman"/>
                <a:cs charset="0" pitchFamily="18" typeface="Times New Roman"/>
              </a:rPr>
              <a:t>	</a:t>
            </a:r>
            <a:r>
              <a:rPr b="0" dirty="0" err="1" sz="2400">
                <a:latin charset="0" pitchFamily="18" typeface="Times New Roman"/>
                <a:cs charset="0" pitchFamily="18" typeface="Times New Roman"/>
              </a:rPr>
              <a:t>Бүтээгдэхүүнийг</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захиалгын</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дагуу</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чанартай</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үйлдвэрлэх</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гологдол</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бүтээгдэхүүн</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гаргахгүйн</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тулд</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дамжлага</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дундын</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хяналтыг</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сайжруулан</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ажилласан</a:t>
            </a:r>
            <a:r>
              <a:rPr b="0" dirty="0" sz="2400">
                <a:latin charset="0" pitchFamily="18" typeface="Times New Roman"/>
                <a:cs charset="0" pitchFamily="18" typeface="Times New Roman"/>
              </a:rPr>
              <a:t>. </a:t>
            </a:r>
            <a:r>
              <a:rPr b="0" dirty="0" lang="mn-MN" sz="2400">
                <a:latin charset="0" pitchFamily="18" typeface="Times New Roman"/>
                <a:cs charset="0" pitchFamily="18" typeface="Times New Roman"/>
              </a:rPr>
              <a:t>Ү</a:t>
            </a:r>
            <a:r>
              <a:rPr b="0" dirty="0" err="1" sz="2400">
                <a:latin charset="0" pitchFamily="18" typeface="Times New Roman"/>
                <a:cs charset="0" pitchFamily="18" typeface="Times New Roman"/>
              </a:rPr>
              <a:t>үнд</a:t>
            </a:r>
            <a:r>
              <a:rPr b="0" dirty="0" sz="2400">
                <a:latin charset="0" pitchFamily="18" typeface="Times New Roman"/>
                <a:cs charset="0" pitchFamily="18" typeface="Times New Roman"/>
              </a:rPr>
              <a:t>: </a:t>
            </a:r>
          </a:p>
          <a:p>
            <a:pPr algn="just" indent="0" marL="0">
              <a:lnSpc>
                <a:spcPct val="100000"/>
              </a:lnSpc>
              <a:buFont charset="2" pitchFamily="2" typeface="Wingdings"/>
              <a:buChar char="ü"/>
            </a:pPr>
            <a:r>
              <a:rPr b="0" dirty="0" err="1" sz="2400">
                <a:latin charset="0" pitchFamily="18" typeface="Times New Roman"/>
                <a:cs charset="0" pitchFamily="18" typeface="Times New Roman"/>
              </a:rPr>
              <a:t>Атар</a:t>
            </a:r>
            <a:r>
              <a:rPr b="0" dirty="0" sz="2400">
                <a:latin charset="0" pitchFamily="18" typeface="Times New Roman"/>
                <a:cs charset="0" pitchFamily="18" typeface="Times New Roman"/>
              </a:rPr>
              <a:t> </a:t>
            </a:r>
            <a:r>
              <a:rPr b="0" dirty="0" err="1" sz="2400">
                <a:latin charset="0" pitchFamily="18" typeface="Times New Roman"/>
                <a:cs charset="0" pitchFamily="18" typeface="Times New Roman"/>
              </a:rPr>
              <a:t>талх</a:t>
            </a:r>
            <a:r>
              <a:rPr b="0" dirty="0" sz="2400">
                <a:latin charset="0" pitchFamily="18" typeface="Times New Roman"/>
                <a:cs charset="0" pitchFamily="18" typeface="Times New Roman"/>
              </a:rPr>
              <a:t> </a:t>
            </a:r>
            <a:r>
              <a:rPr b="0" dirty="0" lang="en-US" sz="2400">
                <a:latin charset="0" pitchFamily="18" typeface="Times New Roman"/>
                <a:cs charset="0" pitchFamily="18" typeface="Times New Roman"/>
              </a:rPr>
              <a:t>–</a:t>
            </a:r>
            <a:r>
              <a:rPr b="0" dirty="0" sz="2400">
                <a:latin charset="0" pitchFamily="18" typeface="Times New Roman"/>
                <a:cs charset="0" pitchFamily="18" typeface="Times New Roman"/>
              </a:rPr>
              <a:t> 5040 </a:t>
            </a:r>
            <a:r>
              <a:rPr b="0" dirty="0" err="1" sz="2400">
                <a:latin charset="0" pitchFamily="18" typeface="Times New Roman"/>
                <a:cs charset="0" pitchFamily="18" typeface="Times New Roman"/>
              </a:rPr>
              <a:t>удаа</a:t>
            </a:r>
            <a:endParaRPr b="0" dirty="0" sz="2400">
              <a:latin charset="0" pitchFamily="18" typeface="Times New Roman"/>
              <a:cs charset="0" pitchFamily="18" typeface="Times New Roman"/>
            </a:endParaRPr>
          </a:p>
          <a:p>
            <a:pPr algn="just" indent="0" marL="0">
              <a:lnSpc>
                <a:spcPct val="100000"/>
              </a:lnSpc>
              <a:buFont charset="2" pitchFamily="2" typeface="Wingdings"/>
              <a:buChar char="ü"/>
            </a:pPr>
            <a:r>
              <a:rPr b="0" lang="x-none" sz="2400">
                <a:latin charset="0" pitchFamily="18" typeface="Times New Roman"/>
                <a:cs charset="0" pitchFamily="18" typeface="Times New Roman"/>
              </a:rPr>
              <a:t>Зүссэн талх -  720 удаа </a:t>
            </a:r>
          </a:p>
          <a:p>
            <a:pPr algn="just" indent="0" marL="0">
              <a:lnSpc>
                <a:spcPct val="100000"/>
              </a:lnSpc>
              <a:buFont charset="2" pitchFamily="2" typeface="Wingdings"/>
              <a:buChar char="ü"/>
            </a:pPr>
            <a:r>
              <a:rPr b="0" lang="x-none" sz="2400">
                <a:latin charset="0" pitchFamily="18" typeface="Times New Roman"/>
                <a:cs charset="0" pitchFamily="18" typeface="Times New Roman"/>
              </a:rPr>
              <a:t>Хар талх – 360 удаа </a:t>
            </a:r>
          </a:p>
          <a:p>
            <a:pPr algn="just" indent="0" marL="0">
              <a:lnSpc>
                <a:spcPct val="100000"/>
              </a:lnSpc>
              <a:buFont charset="2" pitchFamily="2" typeface="Wingdings"/>
              <a:buChar char="ü"/>
            </a:pPr>
            <a:r>
              <a:rPr b="0" lang="x-none" sz="2400">
                <a:latin charset="0" pitchFamily="18" typeface="Times New Roman"/>
                <a:cs charset="0" pitchFamily="18" typeface="Times New Roman"/>
              </a:rPr>
              <a:t>Цагираг – 175 удаа</a:t>
            </a:r>
          </a:p>
          <a:p>
            <a:pPr algn="just" indent="0" marL="0">
              <a:lnSpc>
                <a:spcPct val="100000"/>
              </a:lnSpc>
              <a:buFont charset="2" pitchFamily="2" typeface="Wingdings"/>
              <a:buChar char="ü"/>
            </a:pPr>
            <a:r>
              <a:rPr b="0" lang="x-none" sz="2400">
                <a:latin charset="0" pitchFamily="18" typeface="Times New Roman"/>
                <a:cs charset="0" pitchFamily="18" typeface="Times New Roman"/>
              </a:rPr>
              <a:t>Нарийн боов – 2580 удаа </a:t>
            </a:r>
          </a:p>
          <a:p>
            <a:pPr algn="just" indent="0" marL="0">
              <a:lnSpc>
                <a:spcPct val="100000"/>
              </a:lnSpc>
              <a:buFont charset="2" pitchFamily="2" typeface="Wingdings"/>
              <a:buChar char="ü"/>
            </a:pPr>
            <a:r>
              <a:rPr b="0" lang="x-none" sz="2400">
                <a:latin charset="0" pitchFamily="18" typeface="Times New Roman"/>
                <a:cs charset="0" pitchFamily="18" typeface="Times New Roman"/>
              </a:rPr>
              <a:t>Боорцог – 1080 удаа </a:t>
            </a:r>
          </a:p>
          <a:p>
            <a:pPr algn="just" indent="0" marL="0">
              <a:lnSpc>
                <a:spcPct val="100000"/>
              </a:lnSpc>
              <a:buFont charset="2" pitchFamily="2" typeface="Wingdings"/>
              <a:buChar char="ü"/>
            </a:pPr>
            <a:r>
              <a:rPr b="0" lang="x-none" sz="2400">
                <a:latin charset="0" pitchFamily="18" typeface="Times New Roman"/>
                <a:cs charset="0" pitchFamily="18" typeface="Times New Roman"/>
              </a:rPr>
              <a:t>Мөөхий – 258 удаа</a:t>
            </a:r>
          </a:p>
          <a:p>
            <a:pPr algn="just" indent="0" marL="0">
              <a:lnSpc>
                <a:spcPct val="100000"/>
              </a:lnSpc>
              <a:buFont charset="2" pitchFamily="2" typeface="Wingdings"/>
              <a:buChar char="ü"/>
            </a:pPr>
            <a:r>
              <a:rPr b="0" lang="x-none" sz="2400">
                <a:latin charset="0" pitchFamily="18" typeface="Times New Roman"/>
                <a:cs charset="0" pitchFamily="18" typeface="Times New Roman"/>
              </a:rPr>
              <a:t>Бялуу - 210 удаа тус тус хагас бэлэн бүтээгдэхүүний шинэжилгээ, савлагаа,</a:t>
            </a:r>
          </a:p>
          <a:p>
            <a:pPr algn="just" indent="0" marL="0">
              <a:lnSpc>
                <a:spcPct val="100000"/>
              </a:lnSpc>
            </a:pPr>
            <a:r>
              <a:rPr b="0" lang="x-none" sz="2400">
                <a:latin charset="0" pitchFamily="18" typeface="Times New Roman"/>
                <a:cs charset="0" pitchFamily="18" typeface="Times New Roman"/>
              </a:rPr>
              <a:t>                   жин граммд хяналт хийсэн. </a:t>
            </a:r>
          </a:p>
          <a:p>
            <a:pPr algn="just" indent="0" marL="0">
              <a:lnSpc>
                <a:spcPct val="100000"/>
              </a:lnSpc>
            </a:pPr>
            <a:r>
              <a:rPr b="0" lang="x-none" sz="2400">
                <a:latin charset="0" pitchFamily="18" typeface="Times New Roman"/>
                <a:cs charset="0" pitchFamily="18" typeface="Times New Roman"/>
              </a:rPr>
              <a:t> </a:t>
            </a:r>
          </a:p>
        </p:txBody>
      </p:sp>
      <p:grpSp>
        <p:nvGrpSpPr>
          <p:cNvPr id="523" name="Google Shape;523;p38"/>
          <p:cNvGrpSpPr/>
          <p:nvPr/>
        </p:nvGrpSpPr>
        <p:grpSpPr>
          <a:xfrm>
            <a:off x="203200" y="177800"/>
            <a:ext cx="11785600" cy="6400800"/>
            <a:chOff x="457199" y="420842"/>
            <a:chExt cx="8320294" cy="4384805"/>
          </a:xfrm>
        </p:grpSpPr>
        <p:sp>
          <p:nvSpPr>
            <p:cNvPr id="524" name="Google Shape;524;p38"/>
            <p:cNvSpPr/>
            <p:nvPr/>
          </p:nvSpPr>
          <p:spPr>
            <a:xfrm>
              <a:off x="457199" y="420842"/>
              <a:ext cx="8320294" cy="4384805"/>
            </a:xfrm>
            <a:custGeom>
              <a:avLst/>
              <a:gdLst/>
              <a:ahLst/>
              <a:cxnLst/>
              <a:rect b="b" l="l" r="r" t="t"/>
              <a:pathLst>
                <a:path extrusionOk="0" h="12931" w="18906">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cap="flat" cmpd="sng" w="28575">
              <a:solidFill>
                <a:schemeClr val="lt1"/>
              </a:solidFill>
              <a:prstDash val="solid"/>
              <a:round/>
              <a:headEnd len="sm" type="none" w="sm"/>
              <a:tailEnd len="sm" type="none" w="sm"/>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grpSp>
          <p:nvGrpSpPr>
            <p:cNvPr id="525" name="Google Shape;525;p38"/>
            <p:cNvGrpSpPr/>
            <p:nvPr/>
          </p:nvGrpSpPr>
          <p:grpSpPr>
            <a:xfrm rot="-393">
              <a:off x="8451781" y="1455324"/>
              <a:ext cx="91501" cy="2296748"/>
              <a:chOff x="3382729" y="936491"/>
              <a:chExt cx="26147" cy="611944"/>
            </a:xfrm>
          </p:grpSpPr>
          <p:sp>
            <p:nvSpPr>
              <p:cNvPr id="526" name="Google Shape;526;p38"/>
              <p:cNvSpPr/>
              <p:nvPr/>
            </p:nvSpPr>
            <p:spPr>
              <a:xfrm>
                <a:off x="3385253" y="1073693"/>
                <a:ext cx="11595" cy="21809"/>
              </a:xfrm>
              <a:custGeom>
                <a:avLst/>
                <a:gdLst/>
                <a:ahLst/>
                <a:cxnLst/>
                <a:rect b="b" l="l" r="r" t="t"/>
                <a:pathLst>
                  <a:path extrusionOk="0" h="553" w="294">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27" name="Google Shape;527;p38"/>
              <p:cNvSpPr/>
              <p:nvPr/>
            </p:nvSpPr>
            <p:spPr>
              <a:xfrm>
                <a:off x="3382729" y="936491"/>
                <a:ext cx="12107" cy="122177"/>
              </a:xfrm>
              <a:custGeom>
                <a:avLst/>
                <a:gdLst/>
                <a:ahLst/>
                <a:cxnLst/>
                <a:rect b="b" l="l" r="r" t="t"/>
                <a:pathLst>
                  <a:path extrusionOk="0" h="3098" w="307">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28" name="Google Shape;528;p38"/>
              <p:cNvSpPr/>
              <p:nvPr/>
            </p:nvSpPr>
            <p:spPr>
              <a:xfrm>
                <a:off x="3394796" y="1426417"/>
                <a:ext cx="12068" cy="94256"/>
              </a:xfrm>
              <a:custGeom>
                <a:avLst/>
                <a:gdLst/>
                <a:ahLst/>
                <a:cxnLst/>
                <a:rect b="b" l="l" r="r" t="t"/>
                <a:pathLst>
                  <a:path extrusionOk="0" h="2390" w="306">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29" name="Google Shape;529;p38"/>
              <p:cNvSpPr/>
              <p:nvPr/>
            </p:nvSpPr>
            <p:spPr>
              <a:xfrm>
                <a:off x="3397281" y="1534869"/>
                <a:ext cx="11595" cy="13567"/>
              </a:xfrm>
              <a:custGeom>
                <a:avLst/>
                <a:gdLst/>
                <a:ahLst/>
                <a:cxnLst/>
                <a:rect b="b" l="l" r="r" t="t"/>
                <a:pathLst>
                  <a:path extrusionOk="0" h="344" w="294">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30" name="Google Shape;530;p38"/>
              <p:cNvSpPr/>
              <p:nvPr/>
            </p:nvSpPr>
            <p:spPr>
              <a:xfrm>
                <a:off x="3387264" y="1107845"/>
                <a:ext cx="14592" cy="305365"/>
              </a:xfrm>
              <a:custGeom>
                <a:avLst/>
                <a:gdLst/>
                <a:ahLst/>
                <a:cxnLst/>
                <a:rect b="b" l="l" r="r" t="t"/>
                <a:pathLst>
                  <a:path extrusionOk="0" h="7743" w="37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grpSp>
        <p:grpSp>
          <p:nvGrpSpPr>
            <p:cNvPr id="531" name="Google Shape;531;p38"/>
            <p:cNvGrpSpPr/>
            <p:nvPr/>
          </p:nvGrpSpPr>
          <p:grpSpPr>
            <a:xfrm rot="5399656">
              <a:off x="3238709" y="2471928"/>
              <a:ext cx="78276" cy="4207236"/>
              <a:chOff x="3382729" y="936491"/>
              <a:chExt cx="26147" cy="611944"/>
            </a:xfrm>
          </p:grpSpPr>
          <p:sp>
            <p:nvSpPr>
              <p:cNvPr id="532" name="Google Shape;532;p38"/>
              <p:cNvSpPr/>
              <p:nvPr/>
            </p:nvSpPr>
            <p:spPr>
              <a:xfrm>
                <a:off x="3385253" y="1073693"/>
                <a:ext cx="11595" cy="21809"/>
              </a:xfrm>
              <a:custGeom>
                <a:avLst/>
                <a:gdLst/>
                <a:ahLst/>
                <a:cxnLst/>
                <a:rect b="b" l="l" r="r" t="t"/>
                <a:pathLst>
                  <a:path extrusionOk="0" h="553" w="294">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33" name="Google Shape;533;p38"/>
              <p:cNvSpPr/>
              <p:nvPr/>
            </p:nvSpPr>
            <p:spPr>
              <a:xfrm>
                <a:off x="3382729" y="936491"/>
                <a:ext cx="12107" cy="122177"/>
              </a:xfrm>
              <a:custGeom>
                <a:avLst/>
                <a:gdLst/>
                <a:ahLst/>
                <a:cxnLst/>
                <a:rect b="b" l="l" r="r" t="t"/>
                <a:pathLst>
                  <a:path extrusionOk="0" h="3098" w="307">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34" name="Google Shape;534;p38"/>
              <p:cNvSpPr/>
              <p:nvPr/>
            </p:nvSpPr>
            <p:spPr>
              <a:xfrm>
                <a:off x="3394796" y="1426417"/>
                <a:ext cx="12068" cy="94256"/>
              </a:xfrm>
              <a:custGeom>
                <a:avLst/>
                <a:gdLst/>
                <a:ahLst/>
                <a:cxnLst/>
                <a:rect b="b" l="l" r="r" t="t"/>
                <a:pathLst>
                  <a:path extrusionOk="0" h="2390" w="306">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35" name="Google Shape;535;p38"/>
              <p:cNvSpPr/>
              <p:nvPr/>
            </p:nvSpPr>
            <p:spPr>
              <a:xfrm>
                <a:off x="3397281" y="1534869"/>
                <a:ext cx="11595" cy="13567"/>
              </a:xfrm>
              <a:custGeom>
                <a:avLst/>
                <a:gdLst/>
                <a:ahLst/>
                <a:cxnLst/>
                <a:rect b="b" l="l" r="r" t="t"/>
                <a:pathLst>
                  <a:path extrusionOk="0" h="344" w="294">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36" name="Google Shape;536;p38"/>
              <p:cNvSpPr/>
              <p:nvPr/>
            </p:nvSpPr>
            <p:spPr>
              <a:xfrm>
                <a:off x="3387264" y="1107845"/>
                <a:ext cx="14592" cy="305365"/>
              </a:xfrm>
              <a:custGeom>
                <a:avLst/>
                <a:gdLst/>
                <a:ahLst/>
                <a:cxnLst/>
                <a:rect b="b" l="l" r="r" t="t"/>
                <a:pathLst>
                  <a:path extrusionOk="0" h="7743" w="37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grpSp>
      </p:grpSp>
      <p:grpSp>
        <p:nvGrpSpPr>
          <p:cNvPr id="537" name="Google Shape;537;p38"/>
          <p:cNvGrpSpPr/>
          <p:nvPr/>
        </p:nvGrpSpPr>
        <p:grpSpPr>
          <a:xfrm rot="1355470">
            <a:off x="8587775" y="4212223"/>
            <a:ext cx="2101096" cy="697559"/>
            <a:chOff x="4088400" y="2002138"/>
            <a:chExt cx="542775" cy="180200"/>
          </a:xfrm>
        </p:grpSpPr>
        <p:sp>
          <p:nvSpPr>
            <p:cNvPr id="538" name="Google Shape;538;p38"/>
            <p:cNvSpPr/>
            <p:nvPr/>
          </p:nvSpPr>
          <p:spPr>
            <a:xfrm>
              <a:off x="4088400" y="2091088"/>
              <a:ext cx="348600" cy="91250"/>
            </a:xfrm>
            <a:custGeom>
              <a:avLst/>
              <a:gdLst/>
              <a:ahLst/>
              <a:cxnLst/>
              <a:rect b="b" l="l" r="r" t="t"/>
              <a:pathLst>
                <a:path extrusionOk="0" h="3650" w="13944">
                  <a:moveTo>
                    <a:pt x="179" y="466"/>
                  </a:moveTo>
                  <a:cubicBezTo>
                    <a:pt x="184" y="466"/>
                    <a:pt x="187" y="476"/>
                    <a:pt x="186" y="488"/>
                  </a:cubicBezTo>
                  <a:lnTo>
                    <a:pt x="186" y="488"/>
                  </a:lnTo>
                  <a:lnTo>
                    <a:pt x="179" y="466"/>
                  </a:lnTo>
                  <a:close/>
                  <a:moveTo>
                    <a:pt x="13597" y="251"/>
                  </a:moveTo>
                  <a:cubicBezTo>
                    <a:pt x="13352" y="809"/>
                    <a:pt x="13037" y="1344"/>
                    <a:pt x="12721" y="1828"/>
                  </a:cubicBezTo>
                  <a:cubicBezTo>
                    <a:pt x="12530" y="2121"/>
                    <a:pt x="12314" y="2389"/>
                    <a:pt x="12084" y="2580"/>
                  </a:cubicBezTo>
                  <a:lnTo>
                    <a:pt x="11983" y="2656"/>
                  </a:lnTo>
                  <a:lnTo>
                    <a:pt x="11893" y="2707"/>
                  </a:lnTo>
                  <a:cubicBezTo>
                    <a:pt x="11842" y="2745"/>
                    <a:pt x="11766" y="2758"/>
                    <a:pt x="11677" y="2783"/>
                  </a:cubicBezTo>
                  <a:lnTo>
                    <a:pt x="11575" y="2822"/>
                  </a:lnTo>
                  <a:cubicBezTo>
                    <a:pt x="11524" y="2834"/>
                    <a:pt x="11486" y="2834"/>
                    <a:pt x="11448" y="2847"/>
                  </a:cubicBezTo>
                  <a:lnTo>
                    <a:pt x="11206" y="2898"/>
                  </a:lnTo>
                  <a:cubicBezTo>
                    <a:pt x="10556" y="3025"/>
                    <a:pt x="9856" y="3051"/>
                    <a:pt x="9168" y="3089"/>
                  </a:cubicBezTo>
                  <a:cubicBezTo>
                    <a:pt x="8481" y="3140"/>
                    <a:pt x="7793" y="3216"/>
                    <a:pt x="7118" y="3280"/>
                  </a:cubicBezTo>
                  <a:cubicBezTo>
                    <a:pt x="6762" y="3318"/>
                    <a:pt x="6431" y="3318"/>
                    <a:pt x="6074" y="3318"/>
                  </a:cubicBezTo>
                  <a:cubicBezTo>
                    <a:pt x="5902" y="3325"/>
                    <a:pt x="5734" y="3328"/>
                    <a:pt x="5563" y="3328"/>
                  </a:cubicBezTo>
                  <a:cubicBezTo>
                    <a:pt x="5393" y="3328"/>
                    <a:pt x="5221" y="3325"/>
                    <a:pt x="5043" y="3318"/>
                  </a:cubicBezTo>
                  <a:cubicBezTo>
                    <a:pt x="4699" y="3305"/>
                    <a:pt x="4355" y="3280"/>
                    <a:pt x="4011" y="3267"/>
                  </a:cubicBezTo>
                  <a:cubicBezTo>
                    <a:pt x="3680" y="3242"/>
                    <a:pt x="3324" y="3216"/>
                    <a:pt x="3005" y="3153"/>
                  </a:cubicBezTo>
                  <a:cubicBezTo>
                    <a:pt x="2369" y="3025"/>
                    <a:pt x="1847" y="2567"/>
                    <a:pt x="1388" y="2070"/>
                  </a:cubicBezTo>
                  <a:cubicBezTo>
                    <a:pt x="1146" y="1816"/>
                    <a:pt x="943" y="1548"/>
                    <a:pt x="726" y="1281"/>
                  </a:cubicBezTo>
                  <a:cubicBezTo>
                    <a:pt x="624" y="1153"/>
                    <a:pt x="522" y="1013"/>
                    <a:pt x="433" y="861"/>
                  </a:cubicBezTo>
                  <a:cubicBezTo>
                    <a:pt x="382" y="797"/>
                    <a:pt x="331" y="733"/>
                    <a:pt x="281" y="657"/>
                  </a:cubicBezTo>
                  <a:lnTo>
                    <a:pt x="217" y="542"/>
                  </a:lnTo>
                  <a:lnTo>
                    <a:pt x="215" y="540"/>
                  </a:lnTo>
                  <a:lnTo>
                    <a:pt x="215" y="540"/>
                  </a:lnTo>
                  <a:cubicBezTo>
                    <a:pt x="495" y="587"/>
                    <a:pt x="745" y="632"/>
                    <a:pt x="1006" y="644"/>
                  </a:cubicBezTo>
                  <a:cubicBezTo>
                    <a:pt x="1146" y="670"/>
                    <a:pt x="1274" y="695"/>
                    <a:pt x="1401" y="708"/>
                  </a:cubicBezTo>
                  <a:cubicBezTo>
                    <a:pt x="1528" y="721"/>
                    <a:pt x="1656" y="733"/>
                    <a:pt x="1796" y="759"/>
                  </a:cubicBezTo>
                  <a:cubicBezTo>
                    <a:pt x="2369" y="797"/>
                    <a:pt x="2942" y="861"/>
                    <a:pt x="3515" y="886"/>
                  </a:cubicBezTo>
                  <a:cubicBezTo>
                    <a:pt x="3976" y="896"/>
                    <a:pt x="4437" y="931"/>
                    <a:pt x="4898" y="931"/>
                  </a:cubicBezTo>
                  <a:cubicBezTo>
                    <a:pt x="5010" y="931"/>
                    <a:pt x="5122" y="929"/>
                    <a:pt x="5234" y="924"/>
                  </a:cubicBezTo>
                  <a:cubicBezTo>
                    <a:pt x="5527" y="912"/>
                    <a:pt x="5807" y="912"/>
                    <a:pt x="6100" y="899"/>
                  </a:cubicBezTo>
                  <a:cubicBezTo>
                    <a:pt x="6380" y="873"/>
                    <a:pt x="6673" y="861"/>
                    <a:pt x="6953" y="861"/>
                  </a:cubicBezTo>
                  <a:cubicBezTo>
                    <a:pt x="8112" y="835"/>
                    <a:pt x="9258" y="822"/>
                    <a:pt x="10404" y="733"/>
                  </a:cubicBezTo>
                  <a:cubicBezTo>
                    <a:pt x="10977" y="682"/>
                    <a:pt x="11550" y="657"/>
                    <a:pt x="12123" y="555"/>
                  </a:cubicBezTo>
                  <a:cubicBezTo>
                    <a:pt x="12618" y="478"/>
                    <a:pt x="13104" y="344"/>
                    <a:pt x="13597" y="251"/>
                  </a:cubicBezTo>
                  <a:close/>
                  <a:moveTo>
                    <a:pt x="13813" y="1"/>
                  </a:moveTo>
                  <a:cubicBezTo>
                    <a:pt x="13801" y="1"/>
                    <a:pt x="13789" y="3"/>
                    <a:pt x="13778" y="7"/>
                  </a:cubicBezTo>
                  <a:cubicBezTo>
                    <a:pt x="13243" y="135"/>
                    <a:pt x="12670" y="148"/>
                    <a:pt x="12097" y="198"/>
                  </a:cubicBezTo>
                  <a:cubicBezTo>
                    <a:pt x="11524" y="249"/>
                    <a:pt x="10964" y="326"/>
                    <a:pt x="10391" y="389"/>
                  </a:cubicBezTo>
                  <a:cubicBezTo>
                    <a:pt x="9258" y="504"/>
                    <a:pt x="8112" y="580"/>
                    <a:pt x="6966" y="593"/>
                  </a:cubicBezTo>
                  <a:cubicBezTo>
                    <a:pt x="6393" y="593"/>
                    <a:pt x="5820" y="568"/>
                    <a:pt x="5247" y="530"/>
                  </a:cubicBezTo>
                  <a:lnTo>
                    <a:pt x="3528" y="504"/>
                  </a:lnTo>
                  <a:lnTo>
                    <a:pt x="1809" y="453"/>
                  </a:lnTo>
                  <a:cubicBezTo>
                    <a:pt x="1668" y="453"/>
                    <a:pt x="1516" y="440"/>
                    <a:pt x="1350" y="440"/>
                  </a:cubicBezTo>
                  <a:lnTo>
                    <a:pt x="13" y="440"/>
                  </a:lnTo>
                  <a:cubicBezTo>
                    <a:pt x="0" y="466"/>
                    <a:pt x="0" y="530"/>
                    <a:pt x="77" y="593"/>
                  </a:cubicBezTo>
                  <a:lnTo>
                    <a:pt x="90" y="631"/>
                  </a:lnTo>
                  <a:lnTo>
                    <a:pt x="128" y="695"/>
                  </a:lnTo>
                  <a:lnTo>
                    <a:pt x="191" y="797"/>
                  </a:lnTo>
                  <a:cubicBezTo>
                    <a:pt x="230" y="861"/>
                    <a:pt x="268" y="950"/>
                    <a:pt x="319" y="1026"/>
                  </a:cubicBezTo>
                  <a:cubicBezTo>
                    <a:pt x="395" y="1166"/>
                    <a:pt x="484" y="1332"/>
                    <a:pt x="586" y="1472"/>
                  </a:cubicBezTo>
                  <a:cubicBezTo>
                    <a:pt x="777" y="1752"/>
                    <a:pt x="981" y="2045"/>
                    <a:pt x="1223" y="2312"/>
                  </a:cubicBezTo>
                  <a:cubicBezTo>
                    <a:pt x="1465" y="2567"/>
                    <a:pt x="1719" y="2822"/>
                    <a:pt x="2000" y="3051"/>
                  </a:cubicBezTo>
                  <a:cubicBezTo>
                    <a:pt x="2292" y="3254"/>
                    <a:pt x="2623" y="3420"/>
                    <a:pt x="2993" y="3509"/>
                  </a:cubicBezTo>
                  <a:cubicBezTo>
                    <a:pt x="3337" y="3573"/>
                    <a:pt x="3693" y="3586"/>
                    <a:pt x="4037" y="3598"/>
                  </a:cubicBezTo>
                  <a:cubicBezTo>
                    <a:pt x="4368" y="3598"/>
                    <a:pt x="4724" y="3624"/>
                    <a:pt x="5068" y="3624"/>
                  </a:cubicBezTo>
                  <a:lnTo>
                    <a:pt x="6112" y="3624"/>
                  </a:lnTo>
                  <a:cubicBezTo>
                    <a:pt x="6333" y="3624"/>
                    <a:pt x="6559" y="3612"/>
                    <a:pt x="6792" y="3612"/>
                  </a:cubicBezTo>
                  <a:cubicBezTo>
                    <a:pt x="6908" y="3612"/>
                    <a:pt x="7025" y="3615"/>
                    <a:pt x="7144" y="3624"/>
                  </a:cubicBezTo>
                  <a:cubicBezTo>
                    <a:pt x="7500" y="3636"/>
                    <a:pt x="7844" y="3636"/>
                    <a:pt x="8188" y="3649"/>
                  </a:cubicBezTo>
                  <a:cubicBezTo>
                    <a:pt x="8544" y="3649"/>
                    <a:pt x="8888" y="3649"/>
                    <a:pt x="9245" y="3624"/>
                  </a:cubicBezTo>
                  <a:cubicBezTo>
                    <a:pt x="9576" y="3598"/>
                    <a:pt x="9932" y="3547"/>
                    <a:pt x="10276" y="3509"/>
                  </a:cubicBezTo>
                  <a:cubicBezTo>
                    <a:pt x="10620" y="3458"/>
                    <a:pt x="10964" y="3407"/>
                    <a:pt x="11320" y="3344"/>
                  </a:cubicBezTo>
                  <a:lnTo>
                    <a:pt x="11575" y="3280"/>
                  </a:lnTo>
                  <a:cubicBezTo>
                    <a:pt x="11600" y="3267"/>
                    <a:pt x="11651" y="3267"/>
                    <a:pt x="11690" y="3254"/>
                  </a:cubicBezTo>
                  <a:lnTo>
                    <a:pt x="11817" y="3204"/>
                  </a:lnTo>
                  <a:cubicBezTo>
                    <a:pt x="11919" y="3165"/>
                    <a:pt x="12008" y="3153"/>
                    <a:pt x="12097" y="3089"/>
                  </a:cubicBezTo>
                  <a:cubicBezTo>
                    <a:pt x="12135" y="3063"/>
                    <a:pt x="12174" y="3051"/>
                    <a:pt x="12224" y="3013"/>
                  </a:cubicBezTo>
                  <a:lnTo>
                    <a:pt x="12326" y="2911"/>
                  </a:lnTo>
                  <a:cubicBezTo>
                    <a:pt x="12632" y="2669"/>
                    <a:pt x="12836" y="2376"/>
                    <a:pt x="13027" y="2070"/>
                  </a:cubicBezTo>
                  <a:cubicBezTo>
                    <a:pt x="13421" y="1472"/>
                    <a:pt x="13663" y="835"/>
                    <a:pt x="13943" y="186"/>
                  </a:cubicBezTo>
                  <a:lnTo>
                    <a:pt x="13943" y="97"/>
                  </a:lnTo>
                  <a:cubicBezTo>
                    <a:pt x="13923" y="44"/>
                    <a:pt x="13867" y="1"/>
                    <a:pt x="13813"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39" name="Google Shape;539;p38"/>
            <p:cNvSpPr/>
            <p:nvPr/>
          </p:nvSpPr>
          <p:spPr>
            <a:xfrm>
              <a:off x="4088400" y="2026488"/>
              <a:ext cx="346700" cy="77700"/>
            </a:xfrm>
            <a:custGeom>
              <a:avLst/>
              <a:gdLst/>
              <a:ahLst/>
              <a:cxnLst/>
              <a:rect b="b" l="l" r="r" t="t"/>
              <a:pathLst>
                <a:path extrusionOk="0" h="3108" w="13868">
                  <a:moveTo>
                    <a:pt x="6549" y="1"/>
                  </a:moveTo>
                  <a:cubicBezTo>
                    <a:pt x="6006" y="1"/>
                    <a:pt x="5456" y="58"/>
                    <a:pt x="4915" y="134"/>
                  </a:cubicBezTo>
                  <a:cubicBezTo>
                    <a:pt x="4763" y="159"/>
                    <a:pt x="4597" y="172"/>
                    <a:pt x="4444" y="198"/>
                  </a:cubicBezTo>
                  <a:cubicBezTo>
                    <a:pt x="4279" y="236"/>
                    <a:pt x="4139" y="287"/>
                    <a:pt x="3973" y="350"/>
                  </a:cubicBezTo>
                  <a:cubicBezTo>
                    <a:pt x="3820" y="414"/>
                    <a:pt x="3680" y="478"/>
                    <a:pt x="3528" y="554"/>
                  </a:cubicBezTo>
                  <a:cubicBezTo>
                    <a:pt x="3387" y="631"/>
                    <a:pt x="3235" y="694"/>
                    <a:pt x="3082" y="758"/>
                  </a:cubicBezTo>
                  <a:cubicBezTo>
                    <a:pt x="2496" y="1013"/>
                    <a:pt x="1910" y="1280"/>
                    <a:pt x="1388" y="1649"/>
                  </a:cubicBezTo>
                  <a:cubicBezTo>
                    <a:pt x="854" y="2031"/>
                    <a:pt x="382" y="2464"/>
                    <a:pt x="13" y="3024"/>
                  </a:cubicBezTo>
                  <a:cubicBezTo>
                    <a:pt x="2" y="3047"/>
                    <a:pt x="1" y="3090"/>
                    <a:pt x="18" y="3090"/>
                  </a:cubicBezTo>
                  <a:cubicBezTo>
                    <a:pt x="21" y="3090"/>
                    <a:pt x="23" y="3089"/>
                    <a:pt x="26" y="3088"/>
                  </a:cubicBezTo>
                  <a:cubicBezTo>
                    <a:pt x="45" y="3101"/>
                    <a:pt x="70" y="3107"/>
                    <a:pt x="94" y="3107"/>
                  </a:cubicBezTo>
                  <a:cubicBezTo>
                    <a:pt x="118" y="3107"/>
                    <a:pt x="140" y="3101"/>
                    <a:pt x="153" y="3088"/>
                  </a:cubicBezTo>
                  <a:cubicBezTo>
                    <a:pt x="573" y="2642"/>
                    <a:pt x="1045" y="2222"/>
                    <a:pt x="1554" y="1878"/>
                  </a:cubicBezTo>
                  <a:cubicBezTo>
                    <a:pt x="2063" y="1509"/>
                    <a:pt x="2598" y="1178"/>
                    <a:pt x="3184" y="949"/>
                  </a:cubicBezTo>
                  <a:cubicBezTo>
                    <a:pt x="3324" y="885"/>
                    <a:pt x="3464" y="860"/>
                    <a:pt x="3629" y="822"/>
                  </a:cubicBezTo>
                  <a:lnTo>
                    <a:pt x="3846" y="771"/>
                  </a:lnTo>
                  <a:cubicBezTo>
                    <a:pt x="3935" y="758"/>
                    <a:pt x="4011" y="758"/>
                    <a:pt x="4088" y="745"/>
                  </a:cubicBezTo>
                  <a:cubicBezTo>
                    <a:pt x="4228" y="732"/>
                    <a:pt x="4393" y="694"/>
                    <a:pt x="4533" y="643"/>
                  </a:cubicBezTo>
                  <a:cubicBezTo>
                    <a:pt x="4674" y="618"/>
                    <a:pt x="4839" y="580"/>
                    <a:pt x="4979" y="541"/>
                  </a:cubicBezTo>
                  <a:cubicBezTo>
                    <a:pt x="5590" y="376"/>
                    <a:pt x="6202" y="363"/>
                    <a:pt x="6825" y="299"/>
                  </a:cubicBezTo>
                  <a:cubicBezTo>
                    <a:pt x="6985" y="293"/>
                    <a:pt x="7141" y="290"/>
                    <a:pt x="7297" y="290"/>
                  </a:cubicBezTo>
                  <a:cubicBezTo>
                    <a:pt x="7453" y="290"/>
                    <a:pt x="7609" y="293"/>
                    <a:pt x="7768" y="299"/>
                  </a:cubicBezTo>
                  <a:cubicBezTo>
                    <a:pt x="7921" y="312"/>
                    <a:pt x="8073" y="363"/>
                    <a:pt x="8226" y="389"/>
                  </a:cubicBezTo>
                  <a:cubicBezTo>
                    <a:pt x="8392" y="440"/>
                    <a:pt x="8532" y="440"/>
                    <a:pt x="8685" y="478"/>
                  </a:cubicBezTo>
                  <a:cubicBezTo>
                    <a:pt x="8990" y="516"/>
                    <a:pt x="9308" y="554"/>
                    <a:pt x="9614" y="618"/>
                  </a:cubicBezTo>
                  <a:cubicBezTo>
                    <a:pt x="9767" y="643"/>
                    <a:pt x="9932" y="669"/>
                    <a:pt x="10072" y="707"/>
                  </a:cubicBezTo>
                  <a:cubicBezTo>
                    <a:pt x="10213" y="745"/>
                    <a:pt x="10378" y="796"/>
                    <a:pt x="10518" y="834"/>
                  </a:cubicBezTo>
                  <a:cubicBezTo>
                    <a:pt x="10798" y="936"/>
                    <a:pt x="11091" y="1063"/>
                    <a:pt x="11359" y="1216"/>
                  </a:cubicBezTo>
                  <a:cubicBezTo>
                    <a:pt x="11499" y="1305"/>
                    <a:pt x="11651" y="1369"/>
                    <a:pt x="11779" y="1445"/>
                  </a:cubicBezTo>
                  <a:cubicBezTo>
                    <a:pt x="11919" y="1522"/>
                    <a:pt x="12059" y="1586"/>
                    <a:pt x="12186" y="1662"/>
                  </a:cubicBezTo>
                  <a:cubicBezTo>
                    <a:pt x="12734" y="1968"/>
                    <a:pt x="13243" y="2324"/>
                    <a:pt x="13702" y="2732"/>
                  </a:cubicBezTo>
                  <a:cubicBezTo>
                    <a:pt x="13725" y="2739"/>
                    <a:pt x="13748" y="2752"/>
                    <a:pt x="13771" y="2752"/>
                  </a:cubicBezTo>
                  <a:cubicBezTo>
                    <a:pt x="13786" y="2752"/>
                    <a:pt x="13801" y="2747"/>
                    <a:pt x="13816" y="2732"/>
                  </a:cubicBezTo>
                  <a:cubicBezTo>
                    <a:pt x="13842" y="2706"/>
                    <a:pt x="13867" y="2655"/>
                    <a:pt x="13829" y="2604"/>
                  </a:cubicBezTo>
                  <a:cubicBezTo>
                    <a:pt x="13447" y="2069"/>
                    <a:pt x="12938" y="1649"/>
                    <a:pt x="12403" y="1305"/>
                  </a:cubicBezTo>
                  <a:cubicBezTo>
                    <a:pt x="12110" y="1140"/>
                    <a:pt x="11842" y="962"/>
                    <a:pt x="11524" y="872"/>
                  </a:cubicBezTo>
                  <a:lnTo>
                    <a:pt x="11295" y="796"/>
                  </a:lnTo>
                  <a:cubicBezTo>
                    <a:pt x="11218" y="771"/>
                    <a:pt x="11142" y="758"/>
                    <a:pt x="11066" y="732"/>
                  </a:cubicBezTo>
                  <a:cubicBezTo>
                    <a:pt x="11002" y="694"/>
                    <a:pt x="10913" y="681"/>
                    <a:pt x="10836" y="643"/>
                  </a:cubicBezTo>
                  <a:cubicBezTo>
                    <a:pt x="10773" y="618"/>
                    <a:pt x="10696" y="580"/>
                    <a:pt x="10620" y="567"/>
                  </a:cubicBezTo>
                  <a:cubicBezTo>
                    <a:pt x="10009" y="363"/>
                    <a:pt x="9385" y="198"/>
                    <a:pt x="8748" y="70"/>
                  </a:cubicBezTo>
                  <a:cubicBezTo>
                    <a:pt x="8595" y="45"/>
                    <a:pt x="8430" y="45"/>
                    <a:pt x="8277" y="45"/>
                  </a:cubicBezTo>
                  <a:cubicBezTo>
                    <a:pt x="8112" y="58"/>
                    <a:pt x="7959" y="58"/>
                    <a:pt x="7793" y="58"/>
                  </a:cubicBezTo>
                  <a:cubicBezTo>
                    <a:pt x="7750" y="59"/>
                    <a:pt x="7706" y="60"/>
                    <a:pt x="7663" y="60"/>
                  </a:cubicBezTo>
                  <a:cubicBezTo>
                    <a:pt x="7388" y="60"/>
                    <a:pt x="7113" y="29"/>
                    <a:pt x="6838" y="7"/>
                  </a:cubicBezTo>
                  <a:cubicBezTo>
                    <a:pt x="6742" y="3"/>
                    <a:pt x="6646" y="1"/>
                    <a:pt x="6549"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40" name="Google Shape;540;p38"/>
            <p:cNvSpPr/>
            <p:nvPr/>
          </p:nvSpPr>
          <p:spPr>
            <a:xfrm>
              <a:off x="4222725" y="2002138"/>
              <a:ext cx="55425" cy="32150"/>
            </a:xfrm>
            <a:custGeom>
              <a:avLst/>
              <a:gdLst/>
              <a:ahLst/>
              <a:cxnLst/>
              <a:rect b="b" l="l" r="r" t="t"/>
              <a:pathLst>
                <a:path extrusionOk="0" h="1286" w="2217">
                  <a:moveTo>
                    <a:pt x="1070" y="0"/>
                  </a:moveTo>
                  <a:cubicBezTo>
                    <a:pt x="930" y="0"/>
                    <a:pt x="790" y="0"/>
                    <a:pt x="638" y="13"/>
                  </a:cubicBezTo>
                  <a:cubicBezTo>
                    <a:pt x="561" y="26"/>
                    <a:pt x="497" y="26"/>
                    <a:pt x="408" y="64"/>
                  </a:cubicBezTo>
                  <a:cubicBezTo>
                    <a:pt x="383" y="64"/>
                    <a:pt x="357" y="77"/>
                    <a:pt x="319" y="89"/>
                  </a:cubicBezTo>
                  <a:cubicBezTo>
                    <a:pt x="294" y="115"/>
                    <a:pt x="256" y="140"/>
                    <a:pt x="230" y="178"/>
                  </a:cubicBezTo>
                  <a:cubicBezTo>
                    <a:pt x="192" y="191"/>
                    <a:pt x="179" y="204"/>
                    <a:pt x="166" y="242"/>
                  </a:cubicBezTo>
                  <a:lnTo>
                    <a:pt x="128" y="306"/>
                  </a:lnTo>
                  <a:cubicBezTo>
                    <a:pt x="39" y="471"/>
                    <a:pt x="1" y="624"/>
                    <a:pt x="1" y="764"/>
                  </a:cubicBezTo>
                  <a:cubicBezTo>
                    <a:pt x="1" y="917"/>
                    <a:pt x="1" y="1070"/>
                    <a:pt x="65" y="1210"/>
                  </a:cubicBezTo>
                  <a:cubicBezTo>
                    <a:pt x="90" y="1223"/>
                    <a:pt x="103" y="1248"/>
                    <a:pt x="128" y="1273"/>
                  </a:cubicBezTo>
                  <a:cubicBezTo>
                    <a:pt x="148" y="1282"/>
                    <a:pt x="170" y="1286"/>
                    <a:pt x="191" y="1286"/>
                  </a:cubicBezTo>
                  <a:cubicBezTo>
                    <a:pt x="236" y="1286"/>
                    <a:pt x="280" y="1266"/>
                    <a:pt x="306" y="1223"/>
                  </a:cubicBezTo>
                  <a:cubicBezTo>
                    <a:pt x="383" y="1095"/>
                    <a:pt x="434" y="968"/>
                    <a:pt x="459" y="841"/>
                  </a:cubicBezTo>
                  <a:cubicBezTo>
                    <a:pt x="510" y="726"/>
                    <a:pt x="523" y="599"/>
                    <a:pt x="548" y="509"/>
                  </a:cubicBezTo>
                  <a:lnTo>
                    <a:pt x="548" y="471"/>
                  </a:lnTo>
                  <a:cubicBezTo>
                    <a:pt x="574" y="459"/>
                    <a:pt x="638" y="446"/>
                    <a:pt x="701" y="420"/>
                  </a:cubicBezTo>
                  <a:cubicBezTo>
                    <a:pt x="816" y="408"/>
                    <a:pt x="956" y="395"/>
                    <a:pt x="1083" y="382"/>
                  </a:cubicBezTo>
                  <a:cubicBezTo>
                    <a:pt x="1211" y="369"/>
                    <a:pt x="1351" y="331"/>
                    <a:pt x="1478" y="331"/>
                  </a:cubicBezTo>
                  <a:cubicBezTo>
                    <a:pt x="1542" y="331"/>
                    <a:pt x="1605" y="331"/>
                    <a:pt x="1669" y="344"/>
                  </a:cubicBezTo>
                  <a:cubicBezTo>
                    <a:pt x="1707" y="344"/>
                    <a:pt x="1733" y="369"/>
                    <a:pt x="1758" y="382"/>
                  </a:cubicBezTo>
                  <a:cubicBezTo>
                    <a:pt x="1771" y="395"/>
                    <a:pt x="1771" y="395"/>
                    <a:pt x="1771" y="408"/>
                  </a:cubicBezTo>
                  <a:cubicBezTo>
                    <a:pt x="1784" y="446"/>
                    <a:pt x="1784" y="509"/>
                    <a:pt x="1809" y="560"/>
                  </a:cubicBezTo>
                  <a:lnTo>
                    <a:pt x="1847" y="726"/>
                  </a:lnTo>
                  <a:cubicBezTo>
                    <a:pt x="1885" y="853"/>
                    <a:pt x="1911" y="981"/>
                    <a:pt x="1962" y="1108"/>
                  </a:cubicBezTo>
                  <a:cubicBezTo>
                    <a:pt x="1975" y="1159"/>
                    <a:pt x="2000" y="1172"/>
                    <a:pt x="2038" y="1197"/>
                  </a:cubicBezTo>
                  <a:cubicBezTo>
                    <a:pt x="2045" y="1198"/>
                    <a:pt x="2052" y="1199"/>
                    <a:pt x="2058" y="1199"/>
                  </a:cubicBezTo>
                  <a:cubicBezTo>
                    <a:pt x="2115" y="1199"/>
                    <a:pt x="2167" y="1152"/>
                    <a:pt x="2178" y="1095"/>
                  </a:cubicBezTo>
                  <a:cubicBezTo>
                    <a:pt x="2216" y="942"/>
                    <a:pt x="2216" y="790"/>
                    <a:pt x="2204" y="650"/>
                  </a:cubicBezTo>
                  <a:cubicBezTo>
                    <a:pt x="2191" y="509"/>
                    <a:pt x="2140" y="344"/>
                    <a:pt x="2000" y="204"/>
                  </a:cubicBezTo>
                  <a:cubicBezTo>
                    <a:pt x="1962" y="178"/>
                    <a:pt x="1898" y="140"/>
                    <a:pt x="1847" y="127"/>
                  </a:cubicBezTo>
                  <a:cubicBezTo>
                    <a:pt x="1809" y="115"/>
                    <a:pt x="1758" y="89"/>
                    <a:pt x="1720" y="89"/>
                  </a:cubicBezTo>
                  <a:lnTo>
                    <a:pt x="1503" y="64"/>
                  </a:lnTo>
                  <a:cubicBezTo>
                    <a:pt x="1363" y="26"/>
                    <a:pt x="1211" y="0"/>
                    <a:pt x="1070"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41" name="Google Shape;541;p38"/>
            <p:cNvSpPr/>
            <p:nvPr/>
          </p:nvSpPr>
          <p:spPr>
            <a:xfrm>
              <a:off x="4422650" y="2071838"/>
              <a:ext cx="208525" cy="48925"/>
            </a:xfrm>
            <a:custGeom>
              <a:avLst/>
              <a:gdLst/>
              <a:ahLst/>
              <a:cxnLst/>
              <a:rect b="b" l="l" r="r" t="t"/>
              <a:pathLst>
                <a:path extrusionOk="0" h="1957" w="8341">
                  <a:moveTo>
                    <a:pt x="6383" y="9"/>
                  </a:moveTo>
                  <a:cubicBezTo>
                    <a:pt x="6110" y="9"/>
                    <a:pt x="5841" y="28"/>
                    <a:pt x="5565" y="77"/>
                  </a:cubicBezTo>
                  <a:cubicBezTo>
                    <a:pt x="5221" y="154"/>
                    <a:pt x="4890" y="255"/>
                    <a:pt x="4534" y="281"/>
                  </a:cubicBezTo>
                  <a:cubicBezTo>
                    <a:pt x="3846" y="383"/>
                    <a:pt x="3146" y="408"/>
                    <a:pt x="2471" y="510"/>
                  </a:cubicBezTo>
                  <a:cubicBezTo>
                    <a:pt x="1783" y="599"/>
                    <a:pt x="1096" y="714"/>
                    <a:pt x="408" y="867"/>
                  </a:cubicBezTo>
                  <a:cubicBezTo>
                    <a:pt x="370" y="867"/>
                    <a:pt x="332" y="918"/>
                    <a:pt x="319" y="981"/>
                  </a:cubicBezTo>
                  <a:cubicBezTo>
                    <a:pt x="319" y="1032"/>
                    <a:pt x="370" y="1058"/>
                    <a:pt x="408" y="1058"/>
                  </a:cubicBezTo>
                  <a:cubicBezTo>
                    <a:pt x="1108" y="994"/>
                    <a:pt x="1796" y="918"/>
                    <a:pt x="2483" y="828"/>
                  </a:cubicBezTo>
                  <a:cubicBezTo>
                    <a:pt x="3171" y="727"/>
                    <a:pt x="3846" y="599"/>
                    <a:pt x="4534" y="536"/>
                  </a:cubicBezTo>
                  <a:cubicBezTo>
                    <a:pt x="4644" y="527"/>
                    <a:pt x="4757" y="524"/>
                    <a:pt x="4872" y="524"/>
                  </a:cubicBezTo>
                  <a:cubicBezTo>
                    <a:pt x="5101" y="524"/>
                    <a:pt x="5336" y="536"/>
                    <a:pt x="5565" y="536"/>
                  </a:cubicBezTo>
                  <a:cubicBezTo>
                    <a:pt x="5921" y="536"/>
                    <a:pt x="6265" y="510"/>
                    <a:pt x="6609" y="459"/>
                  </a:cubicBezTo>
                  <a:cubicBezTo>
                    <a:pt x="6781" y="440"/>
                    <a:pt x="6956" y="431"/>
                    <a:pt x="7125" y="431"/>
                  </a:cubicBezTo>
                  <a:cubicBezTo>
                    <a:pt x="7293" y="431"/>
                    <a:pt x="7456" y="440"/>
                    <a:pt x="7602" y="459"/>
                  </a:cubicBezTo>
                  <a:cubicBezTo>
                    <a:pt x="7857" y="459"/>
                    <a:pt x="7984" y="727"/>
                    <a:pt x="7946" y="1019"/>
                  </a:cubicBezTo>
                  <a:cubicBezTo>
                    <a:pt x="7921" y="1147"/>
                    <a:pt x="7844" y="1300"/>
                    <a:pt x="7768" y="1414"/>
                  </a:cubicBezTo>
                  <a:lnTo>
                    <a:pt x="7704" y="1440"/>
                  </a:lnTo>
                  <a:cubicBezTo>
                    <a:pt x="7666" y="1465"/>
                    <a:pt x="7628" y="1478"/>
                    <a:pt x="7590" y="1478"/>
                  </a:cubicBezTo>
                  <a:cubicBezTo>
                    <a:pt x="7513" y="1491"/>
                    <a:pt x="7411" y="1503"/>
                    <a:pt x="7335" y="1503"/>
                  </a:cubicBezTo>
                  <a:cubicBezTo>
                    <a:pt x="7182" y="1503"/>
                    <a:pt x="7004" y="1503"/>
                    <a:pt x="6826" y="1491"/>
                  </a:cubicBezTo>
                  <a:cubicBezTo>
                    <a:pt x="6673" y="1491"/>
                    <a:pt x="6494" y="1491"/>
                    <a:pt x="6316" y="1503"/>
                  </a:cubicBezTo>
                  <a:cubicBezTo>
                    <a:pt x="5629" y="1554"/>
                    <a:pt x="4954" y="1592"/>
                    <a:pt x="4253" y="1605"/>
                  </a:cubicBezTo>
                  <a:cubicBezTo>
                    <a:pt x="4135" y="1605"/>
                    <a:pt x="4016" y="1611"/>
                    <a:pt x="3897" y="1611"/>
                  </a:cubicBezTo>
                  <a:cubicBezTo>
                    <a:pt x="3837" y="1611"/>
                    <a:pt x="3778" y="1609"/>
                    <a:pt x="3719" y="1605"/>
                  </a:cubicBezTo>
                  <a:lnTo>
                    <a:pt x="3197" y="1554"/>
                  </a:lnTo>
                  <a:cubicBezTo>
                    <a:pt x="3031" y="1529"/>
                    <a:pt x="2859" y="1522"/>
                    <a:pt x="2686" y="1522"/>
                  </a:cubicBezTo>
                  <a:cubicBezTo>
                    <a:pt x="2512" y="1522"/>
                    <a:pt x="2337" y="1529"/>
                    <a:pt x="2165" y="1529"/>
                  </a:cubicBezTo>
                  <a:cubicBezTo>
                    <a:pt x="1465" y="1541"/>
                    <a:pt x="777" y="1554"/>
                    <a:pt x="77" y="1605"/>
                  </a:cubicBezTo>
                  <a:cubicBezTo>
                    <a:pt x="51" y="1605"/>
                    <a:pt x="0" y="1631"/>
                    <a:pt x="0" y="1682"/>
                  </a:cubicBezTo>
                  <a:cubicBezTo>
                    <a:pt x="0" y="1732"/>
                    <a:pt x="26" y="1783"/>
                    <a:pt x="77" y="1783"/>
                  </a:cubicBezTo>
                  <a:cubicBezTo>
                    <a:pt x="777" y="1860"/>
                    <a:pt x="1465" y="1911"/>
                    <a:pt x="2165" y="1936"/>
                  </a:cubicBezTo>
                  <a:cubicBezTo>
                    <a:pt x="2374" y="1944"/>
                    <a:pt x="2588" y="1956"/>
                    <a:pt x="2800" y="1956"/>
                  </a:cubicBezTo>
                  <a:cubicBezTo>
                    <a:pt x="2937" y="1956"/>
                    <a:pt x="3074" y="1951"/>
                    <a:pt x="3209" y="1936"/>
                  </a:cubicBezTo>
                  <a:cubicBezTo>
                    <a:pt x="3388" y="1936"/>
                    <a:pt x="3566" y="1911"/>
                    <a:pt x="3744" y="1911"/>
                  </a:cubicBezTo>
                  <a:lnTo>
                    <a:pt x="4266" y="1911"/>
                  </a:lnTo>
                  <a:cubicBezTo>
                    <a:pt x="4954" y="1911"/>
                    <a:pt x="5654" y="1923"/>
                    <a:pt x="6354" y="1923"/>
                  </a:cubicBezTo>
                  <a:cubicBezTo>
                    <a:pt x="6520" y="1923"/>
                    <a:pt x="6698" y="1911"/>
                    <a:pt x="6876" y="1873"/>
                  </a:cubicBezTo>
                  <a:cubicBezTo>
                    <a:pt x="7042" y="1847"/>
                    <a:pt x="7220" y="1796"/>
                    <a:pt x="7399" y="1758"/>
                  </a:cubicBezTo>
                  <a:cubicBezTo>
                    <a:pt x="7500" y="1745"/>
                    <a:pt x="7577" y="1732"/>
                    <a:pt x="7666" y="1720"/>
                  </a:cubicBezTo>
                  <a:cubicBezTo>
                    <a:pt x="7717" y="1720"/>
                    <a:pt x="7768" y="1694"/>
                    <a:pt x="7819" y="1682"/>
                  </a:cubicBezTo>
                  <a:cubicBezTo>
                    <a:pt x="7857" y="1656"/>
                    <a:pt x="7908" y="1656"/>
                    <a:pt x="7984" y="1592"/>
                  </a:cubicBezTo>
                  <a:lnTo>
                    <a:pt x="8022" y="1554"/>
                  </a:lnTo>
                  <a:lnTo>
                    <a:pt x="8035" y="1529"/>
                  </a:lnTo>
                  <a:cubicBezTo>
                    <a:pt x="8048" y="1491"/>
                    <a:pt x="8073" y="1478"/>
                    <a:pt x="8086" y="1465"/>
                  </a:cubicBezTo>
                  <a:cubicBezTo>
                    <a:pt x="8112" y="1414"/>
                    <a:pt x="8150" y="1376"/>
                    <a:pt x="8163" y="1338"/>
                  </a:cubicBezTo>
                  <a:cubicBezTo>
                    <a:pt x="8213" y="1249"/>
                    <a:pt x="8239" y="1159"/>
                    <a:pt x="8277" y="1058"/>
                  </a:cubicBezTo>
                  <a:cubicBezTo>
                    <a:pt x="8341" y="867"/>
                    <a:pt x="8341" y="650"/>
                    <a:pt x="8239" y="446"/>
                  </a:cubicBezTo>
                  <a:cubicBezTo>
                    <a:pt x="8201" y="332"/>
                    <a:pt x="8112" y="230"/>
                    <a:pt x="8022" y="166"/>
                  </a:cubicBezTo>
                  <a:cubicBezTo>
                    <a:pt x="7972" y="141"/>
                    <a:pt x="7895" y="103"/>
                    <a:pt x="7844" y="90"/>
                  </a:cubicBezTo>
                  <a:cubicBezTo>
                    <a:pt x="7793" y="90"/>
                    <a:pt x="7755" y="64"/>
                    <a:pt x="7704" y="64"/>
                  </a:cubicBezTo>
                  <a:cubicBezTo>
                    <a:pt x="7322" y="1"/>
                    <a:pt x="6966" y="26"/>
                    <a:pt x="6622" y="13"/>
                  </a:cubicBezTo>
                  <a:cubicBezTo>
                    <a:pt x="6542" y="11"/>
                    <a:pt x="6462" y="9"/>
                    <a:pt x="6383" y="9"/>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42" name="Google Shape;542;p38"/>
            <p:cNvSpPr/>
            <p:nvPr/>
          </p:nvSpPr>
          <p:spPr>
            <a:xfrm>
              <a:off x="4492675" y="2085163"/>
              <a:ext cx="12450" cy="31500"/>
            </a:xfrm>
            <a:custGeom>
              <a:avLst/>
              <a:gdLst/>
              <a:ahLst/>
              <a:cxnLst/>
              <a:rect b="b" l="l" r="r" t="t"/>
              <a:pathLst>
                <a:path extrusionOk="0" h="1260" w="498">
                  <a:moveTo>
                    <a:pt x="154" y="0"/>
                  </a:moveTo>
                  <a:cubicBezTo>
                    <a:pt x="94" y="0"/>
                    <a:pt x="25" y="39"/>
                    <a:pt x="14" y="117"/>
                  </a:cubicBezTo>
                  <a:lnTo>
                    <a:pt x="14" y="130"/>
                  </a:lnTo>
                  <a:cubicBezTo>
                    <a:pt x="1" y="219"/>
                    <a:pt x="1" y="321"/>
                    <a:pt x="1" y="397"/>
                  </a:cubicBezTo>
                  <a:cubicBezTo>
                    <a:pt x="1" y="474"/>
                    <a:pt x="1" y="576"/>
                    <a:pt x="14" y="652"/>
                  </a:cubicBezTo>
                  <a:cubicBezTo>
                    <a:pt x="26" y="754"/>
                    <a:pt x="39" y="830"/>
                    <a:pt x="64" y="907"/>
                  </a:cubicBezTo>
                  <a:cubicBezTo>
                    <a:pt x="77" y="983"/>
                    <a:pt x="90" y="1072"/>
                    <a:pt x="128" y="1161"/>
                  </a:cubicBezTo>
                  <a:lnTo>
                    <a:pt x="128" y="1174"/>
                  </a:lnTo>
                  <a:cubicBezTo>
                    <a:pt x="128" y="1199"/>
                    <a:pt x="141" y="1225"/>
                    <a:pt x="166" y="1238"/>
                  </a:cubicBezTo>
                  <a:cubicBezTo>
                    <a:pt x="195" y="1252"/>
                    <a:pt x="224" y="1259"/>
                    <a:pt x="250" y="1259"/>
                  </a:cubicBezTo>
                  <a:cubicBezTo>
                    <a:pt x="295" y="1259"/>
                    <a:pt x="333" y="1239"/>
                    <a:pt x="357" y="1199"/>
                  </a:cubicBezTo>
                  <a:cubicBezTo>
                    <a:pt x="434" y="1098"/>
                    <a:pt x="459" y="996"/>
                    <a:pt x="472" y="894"/>
                  </a:cubicBezTo>
                  <a:cubicBezTo>
                    <a:pt x="497" y="792"/>
                    <a:pt x="497" y="690"/>
                    <a:pt x="472" y="588"/>
                  </a:cubicBezTo>
                  <a:cubicBezTo>
                    <a:pt x="472" y="499"/>
                    <a:pt x="446" y="397"/>
                    <a:pt x="408" y="308"/>
                  </a:cubicBezTo>
                  <a:cubicBezTo>
                    <a:pt x="383" y="206"/>
                    <a:pt x="332" y="117"/>
                    <a:pt x="255" y="41"/>
                  </a:cubicBezTo>
                  <a:cubicBezTo>
                    <a:pt x="243" y="15"/>
                    <a:pt x="217" y="3"/>
                    <a:pt x="179" y="3"/>
                  </a:cubicBezTo>
                  <a:cubicBezTo>
                    <a:pt x="171" y="1"/>
                    <a:pt x="163" y="0"/>
                    <a:pt x="154"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43" name="Google Shape;543;p38"/>
            <p:cNvSpPr/>
            <p:nvPr/>
          </p:nvSpPr>
          <p:spPr>
            <a:xfrm>
              <a:off x="4102400" y="2117213"/>
              <a:ext cx="32050" cy="5925"/>
            </a:xfrm>
            <a:custGeom>
              <a:avLst/>
              <a:gdLst/>
              <a:ahLst/>
              <a:cxnLst/>
              <a:rect b="b" l="l" r="r" t="t"/>
              <a:pathLst>
                <a:path extrusionOk="0" h="237" w="1282">
                  <a:moveTo>
                    <a:pt x="146" y="1"/>
                  </a:moveTo>
                  <a:cubicBezTo>
                    <a:pt x="119" y="1"/>
                    <a:pt x="91" y="2"/>
                    <a:pt x="64" y="7"/>
                  </a:cubicBezTo>
                  <a:cubicBezTo>
                    <a:pt x="13" y="7"/>
                    <a:pt x="1" y="108"/>
                    <a:pt x="39" y="121"/>
                  </a:cubicBezTo>
                  <a:cubicBezTo>
                    <a:pt x="203" y="203"/>
                    <a:pt x="393" y="237"/>
                    <a:pt x="586" y="237"/>
                  </a:cubicBezTo>
                  <a:cubicBezTo>
                    <a:pt x="813" y="237"/>
                    <a:pt x="1043" y="190"/>
                    <a:pt x="1236" y="121"/>
                  </a:cubicBezTo>
                  <a:cubicBezTo>
                    <a:pt x="1281" y="110"/>
                    <a:pt x="1276" y="28"/>
                    <a:pt x="1230" y="28"/>
                  </a:cubicBezTo>
                  <a:cubicBezTo>
                    <a:pt x="1224" y="28"/>
                    <a:pt x="1217" y="29"/>
                    <a:pt x="1210" y="32"/>
                  </a:cubicBezTo>
                  <a:cubicBezTo>
                    <a:pt x="1081" y="68"/>
                    <a:pt x="964" y="84"/>
                    <a:pt x="848" y="84"/>
                  </a:cubicBezTo>
                  <a:cubicBezTo>
                    <a:pt x="758" y="84"/>
                    <a:pt x="668" y="74"/>
                    <a:pt x="574" y="58"/>
                  </a:cubicBezTo>
                  <a:cubicBezTo>
                    <a:pt x="425" y="47"/>
                    <a:pt x="284" y="1"/>
                    <a:pt x="146"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44" name="Google Shape;544;p38"/>
            <p:cNvSpPr/>
            <p:nvPr/>
          </p:nvSpPr>
          <p:spPr>
            <a:xfrm>
              <a:off x="4108775" y="2129588"/>
              <a:ext cx="29625" cy="6550"/>
            </a:xfrm>
            <a:custGeom>
              <a:avLst/>
              <a:gdLst/>
              <a:ahLst/>
              <a:cxnLst/>
              <a:rect b="b" l="l" r="r" t="t"/>
              <a:pathLst>
                <a:path extrusionOk="0" h="262" w="1185">
                  <a:moveTo>
                    <a:pt x="680" y="1"/>
                  </a:moveTo>
                  <a:cubicBezTo>
                    <a:pt x="460" y="1"/>
                    <a:pt x="231" y="35"/>
                    <a:pt x="39" y="85"/>
                  </a:cubicBezTo>
                  <a:cubicBezTo>
                    <a:pt x="0" y="110"/>
                    <a:pt x="0" y="174"/>
                    <a:pt x="39" y="186"/>
                  </a:cubicBezTo>
                  <a:cubicBezTo>
                    <a:pt x="206" y="230"/>
                    <a:pt x="404" y="261"/>
                    <a:pt x="599" y="261"/>
                  </a:cubicBezTo>
                  <a:cubicBezTo>
                    <a:pt x="803" y="261"/>
                    <a:pt x="1003" y="227"/>
                    <a:pt x="1159" y="136"/>
                  </a:cubicBezTo>
                  <a:cubicBezTo>
                    <a:pt x="1185" y="136"/>
                    <a:pt x="1172" y="85"/>
                    <a:pt x="1159" y="72"/>
                  </a:cubicBezTo>
                  <a:cubicBezTo>
                    <a:pt x="1019" y="22"/>
                    <a:pt x="852" y="1"/>
                    <a:pt x="680"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45" name="Google Shape;545;p38"/>
            <p:cNvSpPr/>
            <p:nvPr/>
          </p:nvSpPr>
          <p:spPr>
            <a:xfrm>
              <a:off x="4118675" y="2144363"/>
              <a:ext cx="28950" cy="8175"/>
            </a:xfrm>
            <a:custGeom>
              <a:avLst/>
              <a:gdLst/>
              <a:ahLst/>
              <a:cxnLst/>
              <a:rect b="b" l="l" r="r" t="t"/>
              <a:pathLst>
                <a:path extrusionOk="0" h="327" w="1158">
                  <a:moveTo>
                    <a:pt x="76" y="1"/>
                  </a:moveTo>
                  <a:cubicBezTo>
                    <a:pt x="40" y="1"/>
                    <a:pt x="0" y="45"/>
                    <a:pt x="12" y="79"/>
                  </a:cubicBezTo>
                  <a:cubicBezTo>
                    <a:pt x="71" y="268"/>
                    <a:pt x="229" y="327"/>
                    <a:pt x="414" y="327"/>
                  </a:cubicBezTo>
                  <a:cubicBezTo>
                    <a:pt x="666" y="327"/>
                    <a:pt x="969" y="218"/>
                    <a:pt x="1145" y="181"/>
                  </a:cubicBezTo>
                  <a:cubicBezTo>
                    <a:pt x="1158" y="181"/>
                    <a:pt x="1158" y="156"/>
                    <a:pt x="1120" y="156"/>
                  </a:cubicBezTo>
                  <a:cubicBezTo>
                    <a:pt x="967" y="118"/>
                    <a:pt x="801" y="118"/>
                    <a:pt x="648" y="118"/>
                  </a:cubicBezTo>
                  <a:cubicBezTo>
                    <a:pt x="631" y="119"/>
                    <a:pt x="613" y="119"/>
                    <a:pt x="596" y="119"/>
                  </a:cubicBezTo>
                  <a:cubicBezTo>
                    <a:pt x="416" y="119"/>
                    <a:pt x="263" y="61"/>
                    <a:pt x="88" y="3"/>
                  </a:cubicBezTo>
                  <a:cubicBezTo>
                    <a:pt x="84" y="2"/>
                    <a:pt x="80" y="1"/>
                    <a:pt x="76"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46" name="Google Shape;546;p38"/>
            <p:cNvSpPr/>
            <p:nvPr/>
          </p:nvSpPr>
          <p:spPr>
            <a:xfrm>
              <a:off x="4132300" y="2155238"/>
              <a:ext cx="30300" cy="8100"/>
            </a:xfrm>
            <a:custGeom>
              <a:avLst/>
              <a:gdLst/>
              <a:ahLst/>
              <a:cxnLst/>
              <a:rect b="b" l="l" r="r" t="t"/>
              <a:pathLst>
                <a:path extrusionOk="0" h="324" w="1212">
                  <a:moveTo>
                    <a:pt x="1173" y="1"/>
                  </a:moveTo>
                  <a:cubicBezTo>
                    <a:pt x="982" y="39"/>
                    <a:pt x="778" y="65"/>
                    <a:pt x="575" y="77"/>
                  </a:cubicBezTo>
                  <a:cubicBezTo>
                    <a:pt x="549" y="82"/>
                    <a:pt x="522" y="83"/>
                    <a:pt x="496" y="83"/>
                  </a:cubicBezTo>
                  <a:cubicBezTo>
                    <a:pt x="381" y="83"/>
                    <a:pt x="261" y="50"/>
                    <a:pt x="146" y="50"/>
                  </a:cubicBezTo>
                  <a:cubicBezTo>
                    <a:pt x="132" y="50"/>
                    <a:pt x="118" y="51"/>
                    <a:pt x="103" y="52"/>
                  </a:cubicBezTo>
                  <a:cubicBezTo>
                    <a:pt x="65" y="52"/>
                    <a:pt x="53" y="77"/>
                    <a:pt x="53" y="90"/>
                  </a:cubicBezTo>
                  <a:cubicBezTo>
                    <a:pt x="1" y="287"/>
                    <a:pt x="227" y="324"/>
                    <a:pt x="389" y="324"/>
                  </a:cubicBezTo>
                  <a:cubicBezTo>
                    <a:pt x="426" y="324"/>
                    <a:pt x="459" y="322"/>
                    <a:pt x="485" y="319"/>
                  </a:cubicBezTo>
                  <a:cubicBezTo>
                    <a:pt x="740" y="281"/>
                    <a:pt x="982" y="179"/>
                    <a:pt x="1199" y="52"/>
                  </a:cubicBezTo>
                  <a:cubicBezTo>
                    <a:pt x="1211" y="39"/>
                    <a:pt x="1186" y="1"/>
                    <a:pt x="1173"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47" name="Google Shape;547;p38"/>
            <p:cNvSpPr/>
            <p:nvPr/>
          </p:nvSpPr>
          <p:spPr>
            <a:xfrm>
              <a:off x="4145375" y="2164488"/>
              <a:ext cx="29300" cy="7075"/>
            </a:xfrm>
            <a:custGeom>
              <a:avLst/>
              <a:gdLst/>
              <a:ahLst/>
              <a:cxnLst/>
              <a:rect b="b" l="l" r="r" t="t"/>
              <a:pathLst>
                <a:path extrusionOk="0" h="283" w="1172">
                  <a:moveTo>
                    <a:pt x="1147" y="0"/>
                  </a:moveTo>
                  <a:cubicBezTo>
                    <a:pt x="930" y="26"/>
                    <a:pt x="726" y="51"/>
                    <a:pt x="523" y="64"/>
                  </a:cubicBezTo>
                  <a:cubicBezTo>
                    <a:pt x="357" y="77"/>
                    <a:pt x="166" y="51"/>
                    <a:pt x="26" y="140"/>
                  </a:cubicBezTo>
                  <a:cubicBezTo>
                    <a:pt x="1" y="153"/>
                    <a:pt x="1" y="217"/>
                    <a:pt x="26" y="242"/>
                  </a:cubicBezTo>
                  <a:cubicBezTo>
                    <a:pt x="81" y="272"/>
                    <a:pt x="138" y="282"/>
                    <a:pt x="196" y="282"/>
                  </a:cubicBezTo>
                  <a:cubicBezTo>
                    <a:pt x="286" y="282"/>
                    <a:pt x="379" y="258"/>
                    <a:pt x="472" y="242"/>
                  </a:cubicBezTo>
                  <a:cubicBezTo>
                    <a:pt x="714" y="191"/>
                    <a:pt x="930" y="115"/>
                    <a:pt x="1159" y="13"/>
                  </a:cubicBezTo>
                  <a:cubicBezTo>
                    <a:pt x="1162" y="15"/>
                    <a:pt x="1164" y="16"/>
                    <a:pt x="1165" y="16"/>
                  </a:cubicBezTo>
                  <a:cubicBezTo>
                    <a:pt x="1171" y="16"/>
                    <a:pt x="1167" y="0"/>
                    <a:pt x="1147"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48" name="Google Shape;548;p38"/>
            <p:cNvSpPr/>
            <p:nvPr/>
          </p:nvSpPr>
          <p:spPr>
            <a:xfrm>
              <a:off x="4368525" y="2110613"/>
              <a:ext cx="15625" cy="9925"/>
            </a:xfrm>
            <a:custGeom>
              <a:avLst/>
              <a:gdLst/>
              <a:ahLst/>
              <a:cxnLst/>
              <a:rect b="b" l="l" r="r" t="t"/>
              <a:pathLst>
                <a:path extrusionOk="0" h="397" w="625">
                  <a:moveTo>
                    <a:pt x="498" y="0"/>
                  </a:moveTo>
                  <a:cubicBezTo>
                    <a:pt x="395" y="0"/>
                    <a:pt x="300" y="27"/>
                    <a:pt x="204" y="80"/>
                  </a:cubicBezTo>
                  <a:cubicBezTo>
                    <a:pt x="115" y="131"/>
                    <a:pt x="1" y="232"/>
                    <a:pt x="13" y="334"/>
                  </a:cubicBezTo>
                  <a:cubicBezTo>
                    <a:pt x="18" y="381"/>
                    <a:pt x="47" y="397"/>
                    <a:pt x="85" y="397"/>
                  </a:cubicBezTo>
                  <a:cubicBezTo>
                    <a:pt x="150" y="397"/>
                    <a:pt x="241" y="350"/>
                    <a:pt x="281" y="334"/>
                  </a:cubicBezTo>
                  <a:cubicBezTo>
                    <a:pt x="332" y="309"/>
                    <a:pt x="383" y="258"/>
                    <a:pt x="446" y="232"/>
                  </a:cubicBezTo>
                  <a:cubicBezTo>
                    <a:pt x="510" y="194"/>
                    <a:pt x="561" y="143"/>
                    <a:pt x="599" y="105"/>
                  </a:cubicBezTo>
                  <a:cubicBezTo>
                    <a:pt x="625" y="54"/>
                    <a:pt x="599" y="3"/>
                    <a:pt x="561" y="3"/>
                  </a:cubicBezTo>
                  <a:cubicBezTo>
                    <a:pt x="540" y="1"/>
                    <a:pt x="519" y="0"/>
                    <a:pt x="498"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49" name="Google Shape;549;p38"/>
            <p:cNvSpPr/>
            <p:nvPr/>
          </p:nvSpPr>
          <p:spPr>
            <a:xfrm>
              <a:off x="4378800" y="2116438"/>
              <a:ext cx="14075" cy="11175"/>
            </a:xfrm>
            <a:custGeom>
              <a:avLst/>
              <a:gdLst/>
              <a:ahLst/>
              <a:cxnLst/>
              <a:rect b="b" l="l" r="r" t="t"/>
              <a:pathLst>
                <a:path extrusionOk="0" h="447" w="563">
                  <a:moveTo>
                    <a:pt x="511" y="0"/>
                  </a:moveTo>
                  <a:cubicBezTo>
                    <a:pt x="502" y="0"/>
                    <a:pt x="492" y="4"/>
                    <a:pt x="481" y="12"/>
                  </a:cubicBezTo>
                  <a:cubicBezTo>
                    <a:pt x="405" y="63"/>
                    <a:pt x="316" y="89"/>
                    <a:pt x="239" y="152"/>
                  </a:cubicBezTo>
                  <a:cubicBezTo>
                    <a:pt x="188" y="190"/>
                    <a:pt x="163" y="216"/>
                    <a:pt x="112" y="229"/>
                  </a:cubicBezTo>
                  <a:cubicBezTo>
                    <a:pt x="86" y="267"/>
                    <a:pt x="48" y="318"/>
                    <a:pt x="35" y="343"/>
                  </a:cubicBezTo>
                  <a:cubicBezTo>
                    <a:pt x="1" y="390"/>
                    <a:pt x="40" y="447"/>
                    <a:pt x="86" y="447"/>
                  </a:cubicBezTo>
                  <a:cubicBezTo>
                    <a:pt x="90" y="447"/>
                    <a:pt x="95" y="446"/>
                    <a:pt x="99" y="445"/>
                  </a:cubicBezTo>
                  <a:cubicBezTo>
                    <a:pt x="125" y="420"/>
                    <a:pt x="176" y="420"/>
                    <a:pt x="214" y="407"/>
                  </a:cubicBezTo>
                  <a:cubicBezTo>
                    <a:pt x="252" y="394"/>
                    <a:pt x="290" y="343"/>
                    <a:pt x="316" y="318"/>
                  </a:cubicBezTo>
                  <a:cubicBezTo>
                    <a:pt x="405" y="254"/>
                    <a:pt x="468" y="165"/>
                    <a:pt x="532" y="89"/>
                  </a:cubicBezTo>
                  <a:cubicBezTo>
                    <a:pt x="562" y="48"/>
                    <a:pt x="545" y="0"/>
                    <a:pt x="511"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50" name="Google Shape;550;p38"/>
            <p:cNvSpPr/>
            <p:nvPr/>
          </p:nvSpPr>
          <p:spPr>
            <a:xfrm>
              <a:off x="4227500" y="2014538"/>
              <a:ext cx="20375" cy="3875"/>
            </a:xfrm>
            <a:custGeom>
              <a:avLst/>
              <a:gdLst/>
              <a:ahLst/>
              <a:cxnLst/>
              <a:rect b="b" l="l" r="r" t="t"/>
              <a:pathLst>
                <a:path extrusionOk="0" h="155" w="815">
                  <a:moveTo>
                    <a:pt x="803" y="1"/>
                  </a:moveTo>
                  <a:cubicBezTo>
                    <a:pt x="807" y="5"/>
                    <a:pt x="810" y="6"/>
                    <a:pt x="812" y="6"/>
                  </a:cubicBezTo>
                  <a:cubicBezTo>
                    <a:pt x="814" y="6"/>
                    <a:pt x="812" y="1"/>
                    <a:pt x="803" y="1"/>
                  </a:cubicBezTo>
                  <a:close/>
                  <a:moveTo>
                    <a:pt x="803" y="1"/>
                  </a:moveTo>
                  <a:lnTo>
                    <a:pt x="803" y="1"/>
                  </a:lnTo>
                  <a:cubicBezTo>
                    <a:pt x="676" y="13"/>
                    <a:pt x="561" y="13"/>
                    <a:pt x="434" y="26"/>
                  </a:cubicBezTo>
                  <a:cubicBezTo>
                    <a:pt x="370" y="33"/>
                    <a:pt x="306" y="33"/>
                    <a:pt x="243" y="33"/>
                  </a:cubicBezTo>
                  <a:cubicBezTo>
                    <a:pt x="179" y="33"/>
                    <a:pt x="115" y="33"/>
                    <a:pt x="52" y="39"/>
                  </a:cubicBezTo>
                  <a:cubicBezTo>
                    <a:pt x="1" y="64"/>
                    <a:pt x="1" y="128"/>
                    <a:pt x="52" y="141"/>
                  </a:cubicBezTo>
                  <a:cubicBezTo>
                    <a:pt x="97" y="150"/>
                    <a:pt x="144" y="154"/>
                    <a:pt x="192" y="154"/>
                  </a:cubicBezTo>
                  <a:cubicBezTo>
                    <a:pt x="403" y="154"/>
                    <a:pt x="637" y="73"/>
                    <a:pt x="803"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51" name="Google Shape;551;p38"/>
            <p:cNvSpPr/>
            <p:nvPr/>
          </p:nvSpPr>
          <p:spPr>
            <a:xfrm>
              <a:off x="4224975" y="2019963"/>
              <a:ext cx="16875" cy="4375"/>
            </a:xfrm>
            <a:custGeom>
              <a:avLst/>
              <a:gdLst/>
              <a:ahLst/>
              <a:cxnLst/>
              <a:rect b="b" l="l" r="r" t="t"/>
              <a:pathLst>
                <a:path extrusionOk="0" h="175" w="675">
                  <a:moveTo>
                    <a:pt x="637" y="0"/>
                  </a:moveTo>
                  <a:cubicBezTo>
                    <a:pt x="446" y="38"/>
                    <a:pt x="255" y="0"/>
                    <a:pt x="64" y="51"/>
                  </a:cubicBezTo>
                  <a:cubicBezTo>
                    <a:pt x="0" y="64"/>
                    <a:pt x="0" y="140"/>
                    <a:pt x="64" y="166"/>
                  </a:cubicBezTo>
                  <a:cubicBezTo>
                    <a:pt x="95" y="172"/>
                    <a:pt x="127" y="175"/>
                    <a:pt x="160" y="175"/>
                  </a:cubicBezTo>
                  <a:cubicBezTo>
                    <a:pt x="325" y="175"/>
                    <a:pt x="501" y="102"/>
                    <a:pt x="649" y="38"/>
                  </a:cubicBezTo>
                  <a:cubicBezTo>
                    <a:pt x="675" y="38"/>
                    <a:pt x="662" y="0"/>
                    <a:pt x="637"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52" name="Google Shape;552;p38"/>
            <p:cNvSpPr/>
            <p:nvPr/>
          </p:nvSpPr>
          <p:spPr>
            <a:xfrm>
              <a:off x="4246300" y="2152063"/>
              <a:ext cx="17525" cy="2900"/>
            </a:xfrm>
            <a:custGeom>
              <a:avLst/>
              <a:gdLst/>
              <a:ahLst/>
              <a:cxnLst/>
              <a:rect b="b" l="l" r="r" t="t"/>
              <a:pathLst>
                <a:path extrusionOk="0" h="116" w="701">
                  <a:moveTo>
                    <a:pt x="675" y="1"/>
                  </a:moveTo>
                  <a:cubicBezTo>
                    <a:pt x="446" y="13"/>
                    <a:pt x="229" y="39"/>
                    <a:pt x="13" y="102"/>
                  </a:cubicBezTo>
                  <a:cubicBezTo>
                    <a:pt x="0" y="102"/>
                    <a:pt x="13" y="115"/>
                    <a:pt x="13" y="115"/>
                  </a:cubicBezTo>
                  <a:cubicBezTo>
                    <a:pt x="229" y="64"/>
                    <a:pt x="446" y="64"/>
                    <a:pt x="675" y="39"/>
                  </a:cubicBezTo>
                  <a:cubicBezTo>
                    <a:pt x="700" y="13"/>
                    <a:pt x="688" y="1"/>
                    <a:pt x="675"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53" name="Google Shape;553;p38"/>
            <p:cNvSpPr/>
            <p:nvPr/>
          </p:nvSpPr>
          <p:spPr>
            <a:xfrm>
              <a:off x="4274300" y="2148038"/>
              <a:ext cx="12125" cy="5325"/>
            </a:xfrm>
            <a:custGeom>
              <a:avLst/>
              <a:gdLst/>
              <a:ahLst/>
              <a:cxnLst/>
              <a:rect b="b" l="l" r="r" t="t"/>
              <a:pathLst>
                <a:path extrusionOk="0" h="213" w="485">
                  <a:moveTo>
                    <a:pt x="300" y="1"/>
                  </a:moveTo>
                  <a:cubicBezTo>
                    <a:pt x="193" y="1"/>
                    <a:pt x="77" y="40"/>
                    <a:pt x="13" y="85"/>
                  </a:cubicBezTo>
                  <a:cubicBezTo>
                    <a:pt x="1" y="98"/>
                    <a:pt x="1" y="111"/>
                    <a:pt x="1" y="111"/>
                  </a:cubicBezTo>
                  <a:cubicBezTo>
                    <a:pt x="26" y="174"/>
                    <a:pt x="103" y="200"/>
                    <a:pt x="166" y="212"/>
                  </a:cubicBezTo>
                  <a:cubicBezTo>
                    <a:pt x="281" y="212"/>
                    <a:pt x="357" y="200"/>
                    <a:pt x="446" y="111"/>
                  </a:cubicBezTo>
                  <a:cubicBezTo>
                    <a:pt x="485" y="85"/>
                    <a:pt x="472" y="34"/>
                    <a:pt x="421" y="21"/>
                  </a:cubicBezTo>
                  <a:cubicBezTo>
                    <a:pt x="385" y="7"/>
                    <a:pt x="343" y="1"/>
                    <a:pt x="300"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54" name="Google Shape;554;p38"/>
            <p:cNvSpPr/>
            <p:nvPr/>
          </p:nvSpPr>
          <p:spPr>
            <a:xfrm>
              <a:off x="4291825" y="2145613"/>
              <a:ext cx="15925" cy="6475"/>
            </a:xfrm>
            <a:custGeom>
              <a:avLst/>
              <a:gdLst/>
              <a:ahLst/>
              <a:cxnLst/>
              <a:rect b="b" l="l" r="r" t="t"/>
              <a:pathLst>
                <a:path extrusionOk="0" h="259" w="637">
                  <a:moveTo>
                    <a:pt x="350" y="1"/>
                  </a:moveTo>
                  <a:cubicBezTo>
                    <a:pt x="283" y="1"/>
                    <a:pt x="216" y="4"/>
                    <a:pt x="153" y="4"/>
                  </a:cubicBezTo>
                  <a:cubicBezTo>
                    <a:pt x="0" y="4"/>
                    <a:pt x="0" y="259"/>
                    <a:pt x="153" y="259"/>
                  </a:cubicBezTo>
                  <a:cubicBezTo>
                    <a:pt x="293" y="259"/>
                    <a:pt x="458" y="259"/>
                    <a:pt x="586" y="169"/>
                  </a:cubicBezTo>
                  <a:cubicBezTo>
                    <a:pt x="637" y="118"/>
                    <a:pt x="637" y="42"/>
                    <a:pt x="548" y="17"/>
                  </a:cubicBezTo>
                  <a:cubicBezTo>
                    <a:pt x="484" y="4"/>
                    <a:pt x="417" y="1"/>
                    <a:pt x="350"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55" name="Google Shape;555;p38"/>
            <p:cNvSpPr/>
            <p:nvPr/>
          </p:nvSpPr>
          <p:spPr>
            <a:xfrm>
              <a:off x="4440725" y="2101613"/>
              <a:ext cx="7250" cy="11475"/>
            </a:xfrm>
            <a:custGeom>
              <a:avLst/>
              <a:gdLst/>
              <a:ahLst/>
              <a:cxnLst/>
              <a:rect b="b" l="l" r="r" t="t"/>
              <a:pathLst>
                <a:path extrusionOk="0" h="459" w="290">
                  <a:moveTo>
                    <a:pt x="267" y="0"/>
                  </a:moveTo>
                  <a:cubicBezTo>
                    <a:pt x="255" y="0"/>
                    <a:pt x="239" y="7"/>
                    <a:pt x="232" y="19"/>
                  </a:cubicBezTo>
                  <a:cubicBezTo>
                    <a:pt x="182" y="134"/>
                    <a:pt x="92" y="249"/>
                    <a:pt x="29" y="363"/>
                  </a:cubicBezTo>
                  <a:cubicBezTo>
                    <a:pt x="0" y="411"/>
                    <a:pt x="35" y="458"/>
                    <a:pt x="76" y="458"/>
                  </a:cubicBezTo>
                  <a:cubicBezTo>
                    <a:pt x="90" y="458"/>
                    <a:pt x="105" y="453"/>
                    <a:pt x="118" y="440"/>
                  </a:cubicBezTo>
                  <a:cubicBezTo>
                    <a:pt x="232" y="338"/>
                    <a:pt x="258" y="159"/>
                    <a:pt x="283" y="19"/>
                  </a:cubicBezTo>
                  <a:cubicBezTo>
                    <a:pt x="290" y="7"/>
                    <a:pt x="280" y="0"/>
                    <a:pt x="267"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56" name="Google Shape;556;p38"/>
            <p:cNvSpPr/>
            <p:nvPr/>
          </p:nvSpPr>
          <p:spPr>
            <a:xfrm>
              <a:off x="4451300" y="2102388"/>
              <a:ext cx="6700" cy="11625"/>
            </a:xfrm>
            <a:custGeom>
              <a:avLst/>
              <a:gdLst/>
              <a:ahLst/>
              <a:cxnLst/>
              <a:rect b="b" l="l" r="r" t="t"/>
              <a:pathLst>
                <a:path extrusionOk="0" h="465" w="268">
                  <a:moveTo>
                    <a:pt x="226" y="0"/>
                  </a:moveTo>
                  <a:cubicBezTo>
                    <a:pt x="218" y="0"/>
                    <a:pt x="209" y="4"/>
                    <a:pt x="204" y="14"/>
                  </a:cubicBezTo>
                  <a:cubicBezTo>
                    <a:pt x="179" y="78"/>
                    <a:pt x="128" y="141"/>
                    <a:pt x="90" y="205"/>
                  </a:cubicBezTo>
                  <a:cubicBezTo>
                    <a:pt x="51" y="269"/>
                    <a:pt x="13" y="332"/>
                    <a:pt x="0" y="409"/>
                  </a:cubicBezTo>
                  <a:cubicBezTo>
                    <a:pt x="0" y="448"/>
                    <a:pt x="23" y="464"/>
                    <a:pt x="50" y="464"/>
                  </a:cubicBezTo>
                  <a:cubicBezTo>
                    <a:pt x="59" y="464"/>
                    <a:pt x="68" y="463"/>
                    <a:pt x="77" y="460"/>
                  </a:cubicBezTo>
                  <a:cubicBezTo>
                    <a:pt x="217" y="396"/>
                    <a:pt x="268" y="179"/>
                    <a:pt x="255" y="27"/>
                  </a:cubicBezTo>
                  <a:cubicBezTo>
                    <a:pt x="255" y="11"/>
                    <a:pt x="241" y="0"/>
                    <a:pt x="226"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57" name="Google Shape;557;p38"/>
            <p:cNvSpPr/>
            <p:nvPr/>
          </p:nvSpPr>
          <p:spPr>
            <a:xfrm>
              <a:off x="4463075" y="2101688"/>
              <a:ext cx="8950" cy="14225"/>
            </a:xfrm>
            <a:custGeom>
              <a:avLst/>
              <a:gdLst/>
              <a:ahLst/>
              <a:cxnLst/>
              <a:rect b="b" l="l" r="r" t="t"/>
              <a:pathLst>
                <a:path extrusionOk="0" h="569" w="358">
                  <a:moveTo>
                    <a:pt x="252" y="0"/>
                  </a:moveTo>
                  <a:cubicBezTo>
                    <a:pt x="216" y="0"/>
                    <a:pt x="184" y="17"/>
                    <a:pt x="179" y="55"/>
                  </a:cubicBezTo>
                  <a:cubicBezTo>
                    <a:pt x="166" y="131"/>
                    <a:pt x="128" y="220"/>
                    <a:pt x="102" y="297"/>
                  </a:cubicBezTo>
                  <a:cubicBezTo>
                    <a:pt x="64" y="373"/>
                    <a:pt x="1" y="437"/>
                    <a:pt x="39" y="538"/>
                  </a:cubicBezTo>
                  <a:cubicBezTo>
                    <a:pt x="39" y="557"/>
                    <a:pt x="66" y="569"/>
                    <a:pt x="86" y="569"/>
                  </a:cubicBezTo>
                  <a:cubicBezTo>
                    <a:pt x="93" y="569"/>
                    <a:pt x="99" y="567"/>
                    <a:pt x="102" y="564"/>
                  </a:cubicBezTo>
                  <a:cubicBezTo>
                    <a:pt x="192" y="538"/>
                    <a:pt x="217" y="449"/>
                    <a:pt x="255" y="373"/>
                  </a:cubicBezTo>
                  <a:cubicBezTo>
                    <a:pt x="306" y="284"/>
                    <a:pt x="319" y="182"/>
                    <a:pt x="357" y="93"/>
                  </a:cubicBezTo>
                  <a:cubicBezTo>
                    <a:pt x="357" y="34"/>
                    <a:pt x="301" y="0"/>
                    <a:pt x="252"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58" name="Google Shape;558;p38"/>
            <p:cNvSpPr/>
            <p:nvPr/>
          </p:nvSpPr>
          <p:spPr>
            <a:xfrm>
              <a:off x="4476775" y="2102638"/>
              <a:ext cx="6850" cy="13375"/>
            </a:xfrm>
            <a:custGeom>
              <a:avLst/>
              <a:gdLst/>
              <a:ahLst/>
              <a:cxnLst/>
              <a:rect b="b" l="l" r="r" t="t"/>
              <a:pathLst>
                <a:path extrusionOk="0" h="535" w="274">
                  <a:moveTo>
                    <a:pt x="202" y="1"/>
                  </a:moveTo>
                  <a:cubicBezTo>
                    <a:pt x="166" y="1"/>
                    <a:pt x="127" y="23"/>
                    <a:pt x="127" y="68"/>
                  </a:cubicBezTo>
                  <a:cubicBezTo>
                    <a:pt x="127" y="144"/>
                    <a:pt x="115" y="208"/>
                    <a:pt x="77" y="297"/>
                  </a:cubicBezTo>
                  <a:cubicBezTo>
                    <a:pt x="51" y="360"/>
                    <a:pt x="0" y="411"/>
                    <a:pt x="0" y="488"/>
                  </a:cubicBezTo>
                  <a:cubicBezTo>
                    <a:pt x="0" y="507"/>
                    <a:pt x="15" y="534"/>
                    <a:pt x="39" y="534"/>
                  </a:cubicBezTo>
                  <a:cubicBezTo>
                    <a:pt x="47" y="534"/>
                    <a:pt x="55" y="532"/>
                    <a:pt x="64" y="526"/>
                  </a:cubicBezTo>
                  <a:cubicBezTo>
                    <a:pt x="217" y="488"/>
                    <a:pt x="268" y="208"/>
                    <a:pt x="268" y="68"/>
                  </a:cubicBezTo>
                  <a:cubicBezTo>
                    <a:pt x="274" y="23"/>
                    <a:pt x="239" y="1"/>
                    <a:pt x="202"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59" name="Google Shape;559;p38"/>
            <p:cNvSpPr/>
            <p:nvPr/>
          </p:nvSpPr>
          <p:spPr>
            <a:xfrm>
              <a:off x="4509225" y="2101138"/>
              <a:ext cx="6400" cy="14825"/>
            </a:xfrm>
            <a:custGeom>
              <a:avLst/>
              <a:gdLst/>
              <a:ahLst/>
              <a:cxnLst/>
              <a:rect b="b" l="l" r="r" t="t"/>
              <a:pathLst>
                <a:path extrusionOk="0" h="593" w="256">
                  <a:moveTo>
                    <a:pt x="184" y="0"/>
                  </a:moveTo>
                  <a:cubicBezTo>
                    <a:pt x="163" y="0"/>
                    <a:pt x="141" y="13"/>
                    <a:pt x="128" y="38"/>
                  </a:cubicBezTo>
                  <a:cubicBezTo>
                    <a:pt x="90" y="204"/>
                    <a:pt x="1" y="369"/>
                    <a:pt x="1" y="548"/>
                  </a:cubicBezTo>
                  <a:cubicBezTo>
                    <a:pt x="1" y="573"/>
                    <a:pt x="23" y="592"/>
                    <a:pt x="52" y="592"/>
                  </a:cubicBezTo>
                  <a:cubicBezTo>
                    <a:pt x="67" y="592"/>
                    <a:pt x="85" y="587"/>
                    <a:pt x="103" y="573"/>
                  </a:cubicBezTo>
                  <a:cubicBezTo>
                    <a:pt x="243" y="446"/>
                    <a:pt x="256" y="229"/>
                    <a:pt x="230" y="38"/>
                  </a:cubicBezTo>
                  <a:cubicBezTo>
                    <a:pt x="224" y="13"/>
                    <a:pt x="205" y="0"/>
                    <a:pt x="184"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60" name="Google Shape;560;p38"/>
            <p:cNvSpPr/>
            <p:nvPr/>
          </p:nvSpPr>
          <p:spPr>
            <a:xfrm>
              <a:off x="4521975" y="2100263"/>
              <a:ext cx="7350" cy="15100"/>
            </a:xfrm>
            <a:custGeom>
              <a:avLst/>
              <a:gdLst/>
              <a:ahLst/>
              <a:cxnLst/>
              <a:rect b="b" l="l" r="r" t="t"/>
              <a:pathLst>
                <a:path extrusionOk="0" h="604" w="294">
                  <a:moveTo>
                    <a:pt x="218" y="0"/>
                  </a:moveTo>
                  <a:cubicBezTo>
                    <a:pt x="194" y="0"/>
                    <a:pt x="172" y="16"/>
                    <a:pt x="166" y="48"/>
                  </a:cubicBezTo>
                  <a:cubicBezTo>
                    <a:pt x="153" y="213"/>
                    <a:pt x="0" y="417"/>
                    <a:pt x="89" y="570"/>
                  </a:cubicBezTo>
                  <a:cubicBezTo>
                    <a:pt x="97" y="594"/>
                    <a:pt x="121" y="603"/>
                    <a:pt x="143" y="603"/>
                  </a:cubicBezTo>
                  <a:cubicBezTo>
                    <a:pt x="156" y="603"/>
                    <a:pt x="169" y="600"/>
                    <a:pt x="179" y="595"/>
                  </a:cubicBezTo>
                  <a:cubicBezTo>
                    <a:pt x="242" y="532"/>
                    <a:pt x="242" y="430"/>
                    <a:pt x="255" y="354"/>
                  </a:cubicBezTo>
                  <a:cubicBezTo>
                    <a:pt x="280" y="252"/>
                    <a:pt x="293" y="163"/>
                    <a:pt x="280" y="48"/>
                  </a:cubicBezTo>
                  <a:cubicBezTo>
                    <a:pt x="268" y="16"/>
                    <a:pt x="242" y="0"/>
                    <a:pt x="218"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61" name="Google Shape;561;p38"/>
            <p:cNvSpPr/>
            <p:nvPr/>
          </p:nvSpPr>
          <p:spPr>
            <a:xfrm>
              <a:off x="4537875" y="2099138"/>
              <a:ext cx="8325" cy="17000"/>
            </a:xfrm>
            <a:custGeom>
              <a:avLst/>
              <a:gdLst/>
              <a:ahLst/>
              <a:cxnLst/>
              <a:rect b="b" l="l" r="r" t="t"/>
              <a:pathLst>
                <a:path extrusionOk="0" h="680" w="333">
                  <a:moveTo>
                    <a:pt x="226" y="0"/>
                  </a:moveTo>
                  <a:cubicBezTo>
                    <a:pt x="178" y="0"/>
                    <a:pt x="128" y="32"/>
                    <a:pt x="128" y="93"/>
                  </a:cubicBezTo>
                  <a:cubicBezTo>
                    <a:pt x="128" y="182"/>
                    <a:pt x="116" y="271"/>
                    <a:pt x="90" y="348"/>
                  </a:cubicBezTo>
                  <a:cubicBezTo>
                    <a:pt x="52" y="437"/>
                    <a:pt x="26" y="513"/>
                    <a:pt x="1" y="602"/>
                  </a:cubicBezTo>
                  <a:cubicBezTo>
                    <a:pt x="1" y="641"/>
                    <a:pt x="37" y="679"/>
                    <a:pt x="77" y="679"/>
                  </a:cubicBezTo>
                  <a:cubicBezTo>
                    <a:pt x="90" y="679"/>
                    <a:pt x="103" y="675"/>
                    <a:pt x="116" y="666"/>
                  </a:cubicBezTo>
                  <a:cubicBezTo>
                    <a:pt x="294" y="551"/>
                    <a:pt x="319" y="284"/>
                    <a:pt x="319" y="118"/>
                  </a:cubicBezTo>
                  <a:cubicBezTo>
                    <a:pt x="333" y="39"/>
                    <a:pt x="280" y="0"/>
                    <a:pt x="226"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62" name="Google Shape;562;p38"/>
            <p:cNvSpPr/>
            <p:nvPr/>
          </p:nvSpPr>
          <p:spPr>
            <a:xfrm>
              <a:off x="4551575" y="2097663"/>
              <a:ext cx="9775" cy="16225"/>
            </a:xfrm>
            <a:custGeom>
              <a:avLst/>
              <a:gdLst/>
              <a:ahLst/>
              <a:cxnLst/>
              <a:rect b="b" l="l" r="r" t="t"/>
              <a:pathLst>
                <a:path extrusionOk="0" h="649" w="391">
                  <a:moveTo>
                    <a:pt x="227" y="1"/>
                  </a:moveTo>
                  <a:cubicBezTo>
                    <a:pt x="177" y="1"/>
                    <a:pt x="133" y="27"/>
                    <a:pt x="128" y="88"/>
                  </a:cubicBezTo>
                  <a:cubicBezTo>
                    <a:pt x="115" y="190"/>
                    <a:pt x="77" y="279"/>
                    <a:pt x="51" y="381"/>
                  </a:cubicBezTo>
                  <a:cubicBezTo>
                    <a:pt x="13" y="458"/>
                    <a:pt x="0" y="534"/>
                    <a:pt x="51" y="610"/>
                  </a:cubicBezTo>
                  <a:cubicBezTo>
                    <a:pt x="64" y="649"/>
                    <a:pt x="90" y="649"/>
                    <a:pt x="128" y="649"/>
                  </a:cubicBezTo>
                  <a:cubicBezTo>
                    <a:pt x="306" y="585"/>
                    <a:pt x="344" y="317"/>
                    <a:pt x="382" y="152"/>
                  </a:cubicBezTo>
                  <a:cubicBezTo>
                    <a:pt x="390" y="60"/>
                    <a:pt x="301" y="1"/>
                    <a:pt x="227"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63" name="Google Shape;563;p38"/>
            <p:cNvSpPr/>
            <p:nvPr/>
          </p:nvSpPr>
          <p:spPr>
            <a:xfrm>
              <a:off x="4569725" y="2100438"/>
              <a:ext cx="9200" cy="15625"/>
            </a:xfrm>
            <a:custGeom>
              <a:avLst/>
              <a:gdLst/>
              <a:ahLst/>
              <a:cxnLst/>
              <a:rect b="b" l="l" r="r" t="t"/>
              <a:pathLst>
                <a:path extrusionOk="0" h="625" w="368">
                  <a:moveTo>
                    <a:pt x="240" y="1"/>
                  </a:moveTo>
                  <a:cubicBezTo>
                    <a:pt x="200" y="1"/>
                    <a:pt x="163" y="24"/>
                    <a:pt x="153" y="79"/>
                  </a:cubicBezTo>
                  <a:cubicBezTo>
                    <a:pt x="128" y="156"/>
                    <a:pt x="102" y="257"/>
                    <a:pt x="64" y="334"/>
                  </a:cubicBezTo>
                  <a:cubicBezTo>
                    <a:pt x="38" y="423"/>
                    <a:pt x="0" y="487"/>
                    <a:pt x="38" y="588"/>
                  </a:cubicBezTo>
                  <a:cubicBezTo>
                    <a:pt x="47" y="606"/>
                    <a:pt x="63" y="624"/>
                    <a:pt x="85" y="624"/>
                  </a:cubicBezTo>
                  <a:cubicBezTo>
                    <a:pt x="94" y="624"/>
                    <a:pt x="104" y="621"/>
                    <a:pt x="115" y="614"/>
                  </a:cubicBezTo>
                  <a:cubicBezTo>
                    <a:pt x="217" y="588"/>
                    <a:pt x="229" y="512"/>
                    <a:pt x="255" y="423"/>
                  </a:cubicBezTo>
                  <a:cubicBezTo>
                    <a:pt x="293" y="334"/>
                    <a:pt x="319" y="232"/>
                    <a:pt x="344" y="143"/>
                  </a:cubicBezTo>
                  <a:cubicBezTo>
                    <a:pt x="367" y="58"/>
                    <a:pt x="301" y="1"/>
                    <a:pt x="240"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64" name="Google Shape;564;p38"/>
            <p:cNvSpPr/>
            <p:nvPr/>
          </p:nvSpPr>
          <p:spPr>
            <a:xfrm>
              <a:off x="4589450" y="2096588"/>
              <a:ext cx="7350" cy="18150"/>
            </a:xfrm>
            <a:custGeom>
              <a:avLst/>
              <a:gdLst/>
              <a:ahLst/>
              <a:cxnLst/>
              <a:rect b="b" l="l" r="r" t="t"/>
              <a:pathLst>
                <a:path extrusionOk="0" h="726" w="294">
                  <a:moveTo>
                    <a:pt x="179" y="1"/>
                  </a:moveTo>
                  <a:cubicBezTo>
                    <a:pt x="122" y="1"/>
                    <a:pt x="64" y="36"/>
                    <a:pt x="64" y="106"/>
                  </a:cubicBezTo>
                  <a:cubicBezTo>
                    <a:pt x="64" y="297"/>
                    <a:pt x="1" y="462"/>
                    <a:pt x="1" y="653"/>
                  </a:cubicBezTo>
                  <a:cubicBezTo>
                    <a:pt x="1" y="689"/>
                    <a:pt x="33" y="725"/>
                    <a:pt x="65" y="725"/>
                  </a:cubicBezTo>
                  <a:cubicBezTo>
                    <a:pt x="78" y="725"/>
                    <a:pt x="91" y="719"/>
                    <a:pt x="103" y="704"/>
                  </a:cubicBezTo>
                  <a:cubicBezTo>
                    <a:pt x="255" y="526"/>
                    <a:pt x="294" y="322"/>
                    <a:pt x="294" y="106"/>
                  </a:cubicBezTo>
                  <a:cubicBezTo>
                    <a:pt x="294" y="36"/>
                    <a:pt x="236" y="1"/>
                    <a:pt x="179"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grpSp>
      <p:grpSp>
        <p:nvGrpSpPr>
          <p:cNvPr id="565" name="Google Shape;565;p38"/>
          <p:cNvGrpSpPr/>
          <p:nvPr/>
        </p:nvGrpSpPr>
        <p:grpSpPr>
          <a:xfrm>
            <a:off x="406400" y="5562600"/>
            <a:ext cx="996981" cy="927573"/>
            <a:chOff x="6797425" y="2505289"/>
            <a:chExt cx="926805" cy="747849"/>
          </a:xfrm>
        </p:grpSpPr>
        <p:sp>
          <p:nvSpPr>
            <p:cNvPr id="566" name="Google Shape;566;p38"/>
            <p:cNvSpPr/>
            <p:nvPr/>
          </p:nvSpPr>
          <p:spPr>
            <a:xfrm>
              <a:off x="6797425" y="2505289"/>
              <a:ext cx="926805" cy="747849"/>
            </a:xfrm>
            <a:custGeom>
              <a:avLst/>
              <a:gdLst/>
              <a:ahLst/>
              <a:cxnLst/>
              <a:rect b="b" l="l" r="r" t="t"/>
              <a:pathLst>
                <a:path extrusionOk="0" h="7707" w="9551">
                  <a:moveTo>
                    <a:pt x="2928" y="158"/>
                  </a:moveTo>
                  <a:cubicBezTo>
                    <a:pt x="3202" y="158"/>
                    <a:pt x="3476" y="205"/>
                    <a:pt x="3744" y="309"/>
                  </a:cubicBezTo>
                  <a:cubicBezTo>
                    <a:pt x="4419" y="564"/>
                    <a:pt x="4967" y="1048"/>
                    <a:pt x="5527" y="1481"/>
                  </a:cubicBezTo>
                  <a:lnTo>
                    <a:pt x="5489" y="1481"/>
                  </a:lnTo>
                  <a:cubicBezTo>
                    <a:pt x="5081" y="1557"/>
                    <a:pt x="4674" y="1735"/>
                    <a:pt x="4304" y="1964"/>
                  </a:cubicBezTo>
                  <a:cubicBezTo>
                    <a:pt x="4024" y="2130"/>
                    <a:pt x="3668" y="2321"/>
                    <a:pt x="3579" y="2677"/>
                  </a:cubicBezTo>
                  <a:cubicBezTo>
                    <a:pt x="3464" y="3034"/>
                    <a:pt x="3579" y="3518"/>
                    <a:pt x="3719" y="3874"/>
                  </a:cubicBezTo>
                  <a:cubicBezTo>
                    <a:pt x="3821" y="4129"/>
                    <a:pt x="3961" y="4396"/>
                    <a:pt x="4215" y="4524"/>
                  </a:cubicBezTo>
                  <a:cubicBezTo>
                    <a:pt x="4101" y="4651"/>
                    <a:pt x="4012" y="4778"/>
                    <a:pt x="3897" y="4906"/>
                  </a:cubicBezTo>
                  <a:lnTo>
                    <a:pt x="3833" y="4906"/>
                  </a:lnTo>
                  <a:cubicBezTo>
                    <a:pt x="3788" y="4898"/>
                    <a:pt x="3744" y="4894"/>
                    <a:pt x="3702" y="4894"/>
                  </a:cubicBezTo>
                  <a:cubicBezTo>
                    <a:pt x="3077" y="4894"/>
                    <a:pt x="2841" y="5734"/>
                    <a:pt x="2293" y="5937"/>
                  </a:cubicBezTo>
                  <a:cubicBezTo>
                    <a:pt x="2245" y="5952"/>
                    <a:pt x="2199" y="5959"/>
                    <a:pt x="2154" y="5959"/>
                  </a:cubicBezTo>
                  <a:cubicBezTo>
                    <a:pt x="1974" y="5959"/>
                    <a:pt x="1819" y="5851"/>
                    <a:pt x="1656" y="5759"/>
                  </a:cubicBezTo>
                  <a:cubicBezTo>
                    <a:pt x="1478" y="5657"/>
                    <a:pt x="1299" y="5555"/>
                    <a:pt x="1147" y="5415"/>
                  </a:cubicBezTo>
                  <a:cubicBezTo>
                    <a:pt x="714" y="5020"/>
                    <a:pt x="1019" y="4575"/>
                    <a:pt x="1223" y="4154"/>
                  </a:cubicBezTo>
                  <a:cubicBezTo>
                    <a:pt x="1414" y="4091"/>
                    <a:pt x="1579" y="3874"/>
                    <a:pt x="1669" y="3722"/>
                  </a:cubicBezTo>
                  <a:cubicBezTo>
                    <a:pt x="1705" y="3668"/>
                    <a:pt x="1652" y="3614"/>
                    <a:pt x="1599" y="3614"/>
                  </a:cubicBezTo>
                  <a:cubicBezTo>
                    <a:pt x="1578" y="3614"/>
                    <a:pt x="1556" y="3623"/>
                    <a:pt x="1541" y="3645"/>
                  </a:cubicBezTo>
                  <a:cubicBezTo>
                    <a:pt x="1446" y="3788"/>
                    <a:pt x="1302" y="3973"/>
                    <a:pt x="1139" y="3973"/>
                  </a:cubicBezTo>
                  <a:cubicBezTo>
                    <a:pt x="1084" y="3973"/>
                    <a:pt x="1026" y="3951"/>
                    <a:pt x="968" y="3900"/>
                  </a:cubicBezTo>
                  <a:cubicBezTo>
                    <a:pt x="841" y="3772"/>
                    <a:pt x="726" y="3632"/>
                    <a:pt x="650" y="3467"/>
                  </a:cubicBezTo>
                  <a:cubicBezTo>
                    <a:pt x="459" y="3123"/>
                    <a:pt x="306" y="2703"/>
                    <a:pt x="281" y="2308"/>
                  </a:cubicBezTo>
                  <a:cubicBezTo>
                    <a:pt x="255" y="1519"/>
                    <a:pt x="828" y="895"/>
                    <a:pt x="1490" y="538"/>
                  </a:cubicBezTo>
                  <a:cubicBezTo>
                    <a:pt x="1941" y="309"/>
                    <a:pt x="2434" y="158"/>
                    <a:pt x="2928" y="158"/>
                  </a:cubicBezTo>
                  <a:close/>
                  <a:moveTo>
                    <a:pt x="5894" y="1568"/>
                  </a:moveTo>
                  <a:cubicBezTo>
                    <a:pt x="7049" y="1568"/>
                    <a:pt x="8060" y="2378"/>
                    <a:pt x="8659" y="3340"/>
                  </a:cubicBezTo>
                  <a:cubicBezTo>
                    <a:pt x="9003" y="3951"/>
                    <a:pt x="9283" y="4600"/>
                    <a:pt x="9245" y="5250"/>
                  </a:cubicBezTo>
                  <a:cubicBezTo>
                    <a:pt x="9232" y="5924"/>
                    <a:pt x="8799" y="6561"/>
                    <a:pt x="8341" y="7019"/>
                  </a:cubicBezTo>
                  <a:cubicBezTo>
                    <a:pt x="8086" y="7274"/>
                    <a:pt x="7730" y="7351"/>
                    <a:pt x="7386" y="7389"/>
                  </a:cubicBezTo>
                  <a:cubicBezTo>
                    <a:pt x="7326" y="7393"/>
                    <a:pt x="7266" y="7395"/>
                    <a:pt x="7205" y="7395"/>
                  </a:cubicBezTo>
                  <a:cubicBezTo>
                    <a:pt x="6889" y="7395"/>
                    <a:pt x="6564" y="7329"/>
                    <a:pt x="6329" y="7083"/>
                  </a:cubicBezTo>
                  <a:cubicBezTo>
                    <a:pt x="6202" y="6943"/>
                    <a:pt x="6138" y="6714"/>
                    <a:pt x="5947" y="6625"/>
                  </a:cubicBezTo>
                  <a:cubicBezTo>
                    <a:pt x="5904" y="6604"/>
                    <a:pt x="5860" y="6596"/>
                    <a:pt x="5816" y="6596"/>
                  </a:cubicBezTo>
                  <a:cubicBezTo>
                    <a:pt x="5641" y="6596"/>
                    <a:pt x="5468" y="6734"/>
                    <a:pt x="5336" y="6816"/>
                  </a:cubicBezTo>
                  <a:cubicBezTo>
                    <a:pt x="5158" y="6930"/>
                    <a:pt x="4979" y="7032"/>
                    <a:pt x="4814" y="7147"/>
                  </a:cubicBezTo>
                  <a:cubicBezTo>
                    <a:pt x="4737" y="7198"/>
                    <a:pt x="4674" y="7249"/>
                    <a:pt x="4610" y="7287"/>
                  </a:cubicBezTo>
                  <a:cubicBezTo>
                    <a:pt x="4546" y="7338"/>
                    <a:pt x="4419" y="7465"/>
                    <a:pt x="4343" y="7478"/>
                  </a:cubicBezTo>
                  <a:cubicBezTo>
                    <a:pt x="4333" y="7480"/>
                    <a:pt x="4323" y="7481"/>
                    <a:pt x="4313" y="7481"/>
                  </a:cubicBezTo>
                  <a:cubicBezTo>
                    <a:pt x="4157" y="7481"/>
                    <a:pt x="4005" y="7218"/>
                    <a:pt x="3910" y="7134"/>
                  </a:cubicBezTo>
                  <a:cubicBezTo>
                    <a:pt x="3782" y="6994"/>
                    <a:pt x="3655" y="6828"/>
                    <a:pt x="3528" y="6676"/>
                  </a:cubicBezTo>
                  <a:cubicBezTo>
                    <a:pt x="3413" y="6548"/>
                    <a:pt x="3184" y="6306"/>
                    <a:pt x="3146" y="6128"/>
                  </a:cubicBezTo>
                  <a:cubicBezTo>
                    <a:pt x="3120" y="5937"/>
                    <a:pt x="3375" y="5721"/>
                    <a:pt x="3477" y="5593"/>
                  </a:cubicBezTo>
                  <a:cubicBezTo>
                    <a:pt x="3757" y="5250"/>
                    <a:pt x="4024" y="4931"/>
                    <a:pt x="4279" y="4600"/>
                  </a:cubicBezTo>
                  <a:cubicBezTo>
                    <a:pt x="4292" y="4587"/>
                    <a:pt x="4292" y="4575"/>
                    <a:pt x="4292" y="4536"/>
                  </a:cubicBezTo>
                  <a:cubicBezTo>
                    <a:pt x="4330" y="4524"/>
                    <a:pt x="4343" y="4460"/>
                    <a:pt x="4292" y="4422"/>
                  </a:cubicBezTo>
                  <a:cubicBezTo>
                    <a:pt x="3986" y="4295"/>
                    <a:pt x="3846" y="3951"/>
                    <a:pt x="3757" y="3645"/>
                  </a:cubicBezTo>
                  <a:cubicBezTo>
                    <a:pt x="3655" y="3327"/>
                    <a:pt x="3540" y="2856"/>
                    <a:pt x="3719" y="2550"/>
                  </a:cubicBezTo>
                  <a:cubicBezTo>
                    <a:pt x="3884" y="2283"/>
                    <a:pt x="4241" y="2104"/>
                    <a:pt x="4521" y="1964"/>
                  </a:cubicBezTo>
                  <a:cubicBezTo>
                    <a:pt x="4814" y="1799"/>
                    <a:pt x="5119" y="1672"/>
                    <a:pt x="5450" y="1608"/>
                  </a:cubicBezTo>
                  <a:cubicBezTo>
                    <a:pt x="5600" y="1581"/>
                    <a:pt x="5748" y="1568"/>
                    <a:pt x="5894" y="1568"/>
                  </a:cubicBezTo>
                  <a:close/>
                  <a:moveTo>
                    <a:pt x="2896" y="0"/>
                  </a:moveTo>
                  <a:cubicBezTo>
                    <a:pt x="2554" y="0"/>
                    <a:pt x="2210" y="67"/>
                    <a:pt x="1872" y="194"/>
                  </a:cubicBezTo>
                  <a:cubicBezTo>
                    <a:pt x="1261" y="424"/>
                    <a:pt x="637" y="806"/>
                    <a:pt x="319" y="1417"/>
                  </a:cubicBezTo>
                  <a:cubicBezTo>
                    <a:pt x="1" y="2041"/>
                    <a:pt x="128" y="2690"/>
                    <a:pt x="395" y="3327"/>
                  </a:cubicBezTo>
                  <a:cubicBezTo>
                    <a:pt x="523" y="3607"/>
                    <a:pt x="714" y="3976"/>
                    <a:pt x="1019" y="4142"/>
                  </a:cubicBezTo>
                  <a:cubicBezTo>
                    <a:pt x="1083" y="4167"/>
                    <a:pt x="1134" y="4167"/>
                    <a:pt x="1172" y="4167"/>
                  </a:cubicBezTo>
                  <a:cubicBezTo>
                    <a:pt x="943" y="4447"/>
                    <a:pt x="726" y="4791"/>
                    <a:pt x="841" y="5160"/>
                  </a:cubicBezTo>
                  <a:cubicBezTo>
                    <a:pt x="956" y="5542"/>
                    <a:pt x="1401" y="5784"/>
                    <a:pt x="1720" y="5950"/>
                  </a:cubicBezTo>
                  <a:cubicBezTo>
                    <a:pt x="1883" y="6048"/>
                    <a:pt x="2030" y="6106"/>
                    <a:pt x="2176" y="6106"/>
                  </a:cubicBezTo>
                  <a:cubicBezTo>
                    <a:pt x="2313" y="6106"/>
                    <a:pt x="2450" y="6055"/>
                    <a:pt x="2598" y="5937"/>
                  </a:cubicBezTo>
                  <a:cubicBezTo>
                    <a:pt x="2764" y="5797"/>
                    <a:pt x="2929" y="5619"/>
                    <a:pt x="3082" y="5466"/>
                  </a:cubicBezTo>
                  <a:cubicBezTo>
                    <a:pt x="3268" y="5256"/>
                    <a:pt x="3477" y="5045"/>
                    <a:pt x="3746" y="5045"/>
                  </a:cubicBezTo>
                  <a:cubicBezTo>
                    <a:pt x="3754" y="5045"/>
                    <a:pt x="3762" y="5045"/>
                    <a:pt x="3770" y="5046"/>
                  </a:cubicBezTo>
                  <a:lnTo>
                    <a:pt x="3337" y="5568"/>
                  </a:lnTo>
                  <a:cubicBezTo>
                    <a:pt x="3184" y="5784"/>
                    <a:pt x="2929" y="5988"/>
                    <a:pt x="3057" y="6268"/>
                  </a:cubicBezTo>
                  <a:cubicBezTo>
                    <a:pt x="3133" y="6434"/>
                    <a:pt x="3273" y="6587"/>
                    <a:pt x="3375" y="6739"/>
                  </a:cubicBezTo>
                  <a:lnTo>
                    <a:pt x="3757" y="7210"/>
                  </a:lnTo>
                  <a:cubicBezTo>
                    <a:pt x="3883" y="7360"/>
                    <a:pt x="4083" y="7707"/>
                    <a:pt x="4317" y="7707"/>
                  </a:cubicBezTo>
                  <a:cubicBezTo>
                    <a:pt x="4342" y="7707"/>
                    <a:pt x="4368" y="7703"/>
                    <a:pt x="4394" y="7694"/>
                  </a:cubicBezTo>
                  <a:cubicBezTo>
                    <a:pt x="4546" y="7631"/>
                    <a:pt x="4712" y="7465"/>
                    <a:pt x="4865" y="7376"/>
                  </a:cubicBezTo>
                  <a:cubicBezTo>
                    <a:pt x="5043" y="7249"/>
                    <a:pt x="5234" y="7134"/>
                    <a:pt x="5425" y="7019"/>
                  </a:cubicBezTo>
                  <a:cubicBezTo>
                    <a:pt x="5549" y="6945"/>
                    <a:pt x="5705" y="6833"/>
                    <a:pt x="5844" y="6833"/>
                  </a:cubicBezTo>
                  <a:cubicBezTo>
                    <a:pt x="5920" y="6833"/>
                    <a:pt x="5991" y="6866"/>
                    <a:pt x="6049" y="6956"/>
                  </a:cubicBezTo>
                  <a:cubicBezTo>
                    <a:pt x="6125" y="7083"/>
                    <a:pt x="6189" y="7210"/>
                    <a:pt x="6316" y="7312"/>
                  </a:cubicBezTo>
                  <a:cubicBezTo>
                    <a:pt x="6571" y="7529"/>
                    <a:pt x="6889" y="7605"/>
                    <a:pt x="7208" y="7605"/>
                  </a:cubicBezTo>
                  <a:cubicBezTo>
                    <a:pt x="7564" y="7605"/>
                    <a:pt x="7984" y="7542"/>
                    <a:pt x="8290" y="7351"/>
                  </a:cubicBezTo>
                  <a:cubicBezTo>
                    <a:pt x="8583" y="7172"/>
                    <a:pt x="8799" y="6841"/>
                    <a:pt x="8990" y="6561"/>
                  </a:cubicBezTo>
                  <a:cubicBezTo>
                    <a:pt x="9194" y="6255"/>
                    <a:pt x="9372" y="5937"/>
                    <a:pt x="9436" y="5581"/>
                  </a:cubicBezTo>
                  <a:cubicBezTo>
                    <a:pt x="9551" y="4868"/>
                    <a:pt x="9309" y="4104"/>
                    <a:pt x="8939" y="3492"/>
                  </a:cubicBezTo>
                  <a:cubicBezTo>
                    <a:pt x="8320" y="2394"/>
                    <a:pt x="7219" y="1457"/>
                    <a:pt x="5940" y="1457"/>
                  </a:cubicBezTo>
                  <a:cubicBezTo>
                    <a:pt x="5825" y="1457"/>
                    <a:pt x="5708" y="1465"/>
                    <a:pt x="5590" y="1481"/>
                  </a:cubicBezTo>
                  <a:cubicBezTo>
                    <a:pt x="5603" y="1442"/>
                    <a:pt x="5616" y="1417"/>
                    <a:pt x="5590" y="1404"/>
                  </a:cubicBezTo>
                  <a:cubicBezTo>
                    <a:pt x="5107" y="920"/>
                    <a:pt x="4534" y="475"/>
                    <a:pt x="3910" y="207"/>
                  </a:cubicBezTo>
                  <a:cubicBezTo>
                    <a:pt x="3579" y="67"/>
                    <a:pt x="3238" y="0"/>
                    <a:pt x="2896"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67" name="Google Shape;567;p38"/>
            <p:cNvSpPr/>
            <p:nvPr/>
          </p:nvSpPr>
          <p:spPr>
            <a:xfrm>
              <a:off x="7175481" y="2760103"/>
              <a:ext cx="208922" cy="131774"/>
            </a:xfrm>
            <a:custGeom>
              <a:avLst/>
              <a:gdLst/>
              <a:ahLst/>
              <a:cxnLst/>
              <a:rect b="b" l="l" r="r" t="t"/>
              <a:pathLst>
                <a:path extrusionOk="0" h="1358" w="2153">
                  <a:moveTo>
                    <a:pt x="1580" y="293"/>
                  </a:moveTo>
                  <a:cubicBezTo>
                    <a:pt x="1575" y="297"/>
                    <a:pt x="1570" y="301"/>
                    <a:pt x="1566" y="306"/>
                  </a:cubicBezTo>
                  <a:lnTo>
                    <a:pt x="1566" y="306"/>
                  </a:lnTo>
                  <a:cubicBezTo>
                    <a:pt x="1567" y="301"/>
                    <a:pt x="1567" y="297"/>
                    <a:pt x="1567" y="293"/>
                  </a:cubicBezTo>
                  <a:close/>
                  <a:moveTo>
                    <a:pt x="1071" y="179"/>
                  </a:moveTo>
                  <a:cubicBezTo>
                    <a:pt x="1020" y="255"/>
                    <a:pt x="1007" y="370"/>
                    <a:pt x="969" y="446"/>
                  </a:cubicBezTo>
                  <a:cubicBezTo>
                    <a:pt x="947" y="468"/>
                    <a:pt x="931" y="488"/>
                    <a:pt x="919" y="508"/>
                  </a:cubicBezTo>
                  <a:lnTo>
                    <a:pt x="919" y="508"/>
                  </a:lnTo>
                  <a:cubicBezTo>
                    <a:pt x="968" y="398"/>
                    <a:pt x="1014" y="282"/>
                    <a:pt x="1032" y="179"/>
                  </a:cubicBezTo>
                  <a:close/>
                  <a:moveTo>
                    <a:pt x="689" y="204"/>
                  </a:moveTo>
                  <a:cubicBezTo>
                    <a:pt x="638" y="332"/>
                    <a:pt x="625" y="446"/>
                    <a:pt x="599" y="586"/>
                  </a:cubicBezTo>
                  <a:lnTo>
                    <a:pt x="510" y="586"/>
                  </a:lnTo>
                  <a:cubicBezTo>
                    <a:pt x="510" y="523"/>
                    <a:pt x="510" y="446"/>
                    <a:pt x="523" y="383"/>
                  </a:cubicBezTo>
                  <a:cubicBezTo>
                    <a:pt x="536" y="332"/>
                    <a:pt x="536" y="306"/>
                    <a:pt x="561" y="255"/>
                  </a:cubicBezTo>
                  <a:cubicBezTo>
                    <a:pt x="599" y="242"/>
                    <a:pt x="638" y="230"/>
                    <a:pt x="689" y="204"/>
                  </a:cubicBezTo>
                  <a:close/>
                  <a:moveTo>
                    <a:pt x="892" y="179"/>
                  </a:moveTo>
                  <a:cubicBezTo>
                    <a:pt x="829" y="319"/>
                    <a:pt x="803" y="459"/>
                    <a:pt x="765" y="612"/>
                  </a:cubicBezTo>
                  <a:cubicBezTo>
                    <a:pt x="739" y="612"/>
                    <a:pt x="714" y="586"/>
                    <a:pt x="689" y="586"/>
                  </a:cubicBezTo>
                  <a:cubicBezTo>
                    <a:pt x="714" y="446"/>
                    <a:pt x="778" y="306"/>
                    <a:pt x="841" y="179"/>
                  </a:cubicBezTo>
                  <a:close/>
                  <a:moveTo>
                    <a:pt x="894" y="564"/>
                  </a:moveTo>
                  <a:lnTo>
                    <a:pt x="894" y="564"/>
                  </a:lnTo>
                  <a:cubicBezTo>
                    <a:pt x="888" y="584"/>
                    <a:pt x="884" y="603"/>
                    <a:pt x="880" y="624"/>
                  </a:cubicBezTo>
                  <a:lnTo>
                    <a:pt x="867" y="624"/>
                  </a:lnTo>
                  <a:cubicBezTo>
                    <a:pt x="876" y="605"/>
                    <a:pt x="885" y="585"/>
                    <a:pt x="894" y="564"/>
                  </a:cubicBezTo>
                  <a:close/>
                  <a:moveTo>
                    <a:pt x="421" y="357"/>
                  </a:moveTo>
                  <a:cubicBezTo>
                    <a:pt x="421" y="433"/>
                    <a:pt x="421" y="523"/>
                    <a:pt x="434" y="586"/>
                  </a:cubicBezTo>
                  <a:cubicBezTo>
                    <a:pt x="370" y="612"/>
                    <a:pt x="307" y="624"/>
                    <a:pt x="243" y="650"/>
                  </a:cubicBezTo>
                  <a:cubicBezTo>
                    <a:pt x="268" y="523"/>
                    <a:pt x="332" y="433"/>
                    <a:pt x="421" y="357"/>
                  </a:cubicBezTo>
                  <a:close/>
                  <a:moveTo>
                    <a:pt x="1211" y="192"/>
                  </a:moveTo>
                  <a:cubicBezTo>
                    <a:pt x="1198" y="268"/>
                    <a:pt x="1147" y="357"/>
                    <a:pt x="1121" y="421"/>
                  </a:cubicBezTo>
                  <a:cubicBezTo>
                    <a:pt x="1096" y="510"/>
                    <a:pt x="1058" y="586"/>
                    <a:pt x="1020" y="688"/>
                  </a:cubicBezTo>
                  <a:cubicBezTo>
                    <a:pt x="994" y="675"/>
                    <a:pt x="969" y="675"/>
                    <a:pt x="943" y="650"/>
                  </a:cubicBezTo>
                  <a:cubicBezTo>
                    <a:pt x="969" y="561"/>
                    <a:pt x="1058" y="484"/>
                    <a:pt x="1083" y="395"/>
                  </a:cubicBezTo>
                  <a:cubicBezTo>
                    <a:pt x="1121" y="332"/>
                    <a:pt x="1160" y="255"/>
                    <a:pt x="1185" y="192"/>
                  </a:cubicBezTo>
                  <a:close/>
                  <a:moveTo>
                    <a:pt x="1376" y="230"/>
                  </a:moveTo>
                  <a:cubicBezTo>
                    <a:pt x="1389" y="230"/>
                    <a:pt x="1402" y="242"/>
                    <a:pt x="1414" y="242"/>
                  </a:cubicBezTo>
                  <a:cubicBezTo>
                    <a:pt x="1414" y="255"/>
                    <a:pt x="1414" y="255"/>
                    <a:pt x="1440" y="268"/>
                  </a:cubicBezTo>
                  <a:cubicBezTo>
                    <a:pt x="1465" y="293"/>
                    <a:pt x="1312" y="612"/>
                    <a:pt x="1223" y="777"/>
                  </a:cubicBezTo>
                  <a:cubicBezTo>
                    <a:pt x="1185" y="752"/>
                    <a:pt x="1134" y="739"/>
                    <a:pt x="1096" y="714"/>
                  </a:cubicBezTo>
                  <a:cubicBezTo>
                    <a:pt x="1160" y="586"/>
                    <a:pt x="1249" y="459"/>
                    <a:pt x="1312" y="332"/>
                  </a:cubicBezTo>
                  <a:cubicBezTo>
                    <a:pt x="1325" y="306"/>
                    <a:pt x="1351" y="255"/>
                    <a:pt x="1376" y="230"/>
                  </a:cubicBezTo>
                  <a:close/>
                  <a:moveTo>
                    <a:pt x="1669" y="332"/>
                  </a:moveTo>
                  <a:cubicBezTo>
                    <a:pt x="1720" y="370"/>
                    <a:pt x="1784" y="421"/>
                    <a:pt x="1822" y="459"/>
                  </a:cubicBezTo>
                  <a:cubicBezTo>
                    <a:pt x="1771" y="548"/>
                    <a:pt x="1707" y="624"/>
                    <a:pt x="1656" y="701"/>
                  </a:cubicBezTo>
                  <a:cubicBezTo>
                    <a:pt x="1580" y="815"/>
                    <a:pt x="1516" y="905"/>
                    <a:pt x="1453" y="1019"/>
                  </a:cubicBezTo>
                  <a:cubicBezTo>
                    <a:pt x="1402" y="943"/>
                    <a:pt x="1338" y="879"/>
                    <a:pt x="1262" y="815"/>
                  </a:cubicBezTo>
                  <a:cubicBezTo>
                    <a:pt x="1325" y="688"/>
                    <a:pt x="1402" y="574"/>
                    <a:pt x="1478" y="446"/>
                  </a:cubicBezTo>
                  <a:cubicBezTo>
                    <a:pt x="1491" y="429"/>
                    <a:pt x="1506" y="410"/>
                    <a:pt x="1519" y="391"/>
                  </a:cubicBezTo>
                  <a:lnTo>
                    <a:pt x="1519" y="391"/>
                  </a:lnTo>
                  <a:cubicBezTo>
                    <a:pt x="1513" y="413"/>
                    <a:pt x="1508" y="436"/>
                    <a:pt x="1503" y="459"/>
                  </a:cubicBezTo>
                  <a:cubicBezTo>
                    <a:pt x="1453" y="561"/>
                    <a:pt x="1402" y="637"/>
                    <a:pt x="1351" y="714"/>
                  </a:cubicBezTo>
                  <a:cubicBezTo>
                    <a:pt x="1342" y="741"/>
                    <a:pt x="1365" y="762"/>
                    <a:pt x="1389" y="762"/>
                  </a:cubicBezTo>
                  <a:cubicBezTo>
                    <a:pt x="1398" y="762"/>
                    <a:pt x="1407" y="759"/>
                    <a:pt x="1414" y="752"/>
                  </a:cubicBezTo>
                  <a:cubicBezTo>
                    <a:pt x="1465" y="675"/>
                    <a:pt x="1529" y="586"/>
                    <a:pt x="1580" y="510"/>
                  </a:cubicBezTo>
                  <a:cubicBezTo>
                    <a:pt x="1605" y="459"/>
                    <a:pt x="1656" y="395"/>
                    <a:pt x="1669" y="332"/>
                  </a:cubicBezTo>
                  <a:close/>
                  <a:moveTo>
                    <a:pt x="1898" y="612"/>
                  </a:moveTo>
                  <a:cubicBezTo>
                    <a:pt x="1924" y="675"/>
                    <a:pt x="1924" y="752"/>
                    <a:pt x="1898" y="841"/>
                  </a:cubicBezTo>
                  <a:cubicBezTo>
                    <a:pt x="1847" y="968"/>
                    <a:pt x="1669" y="1070"/>
                    <a:pt x="1567" y="1134"/>
                  </a:cubicBezTo>
                  <a:cubicBezTo>
                    <a:pt x="1527" y="1150"/>
                    <a:pt x="1527" y="1166"/>
                    <a:pt x="1523" y="1166"/>
                  </a:cubicBezTo>
                  <a:cubicBezTo>
                    <a:pt x="1521" y="1166"/>
                    <a:pt x="1518" y="1161"/>
                    <a:pt x="1503" y="1146"/>
                  </a:cubicBezTo>
                  <a:cubicBezTo>
                    <a:pt x="1503" y="1146"/>
                    <a:pt x="1478" y="1121"/>
                    <a:pt x="1478" y="1096"/>
                  </a:cubicBezTo>
                  <a:cubicBezTo>
                    <a:pt x="1605" y="955"/>
                    <a:pt x="1720" y="828"/>
                    <a:pt x="1835" y="688"/>
                  </a:cubicBezTo>
                  <a:cubicBezTo>
                    <a:pt x="1847" y="650"/>
                    <a:pt x="1885" y="637"/>
                    <a:pt x="1898" y="612"/>
                  </a:cubicBezTo>
                  <a:close/>
                  <a:moveTo>
                    <a:pt x="1001" y="0"/>
                  </a:moveTo>
                  <a:cubicBezTo>
                    <a:pt x="497" y="0"/>
                    <a:pt x="24" y="255"/>
                    <a:pt x="77" y="815"/>
                  </a:cubicBezTo>
                  <a:cubicBezTo>
                    <a:pt x="39" y="879"/>
                    <a:pt x="1" y="955"/>
                    <a:pt x="1" y="1057"/>
                  </a:cubicBezTo>
                  <a:cubicBezTo>
                    <a:pt x="1" y="1078"/>
                    <a:pt x="20" y="1088"/>
                    <a:pt x="40" y="1088"/>
                  </a:cubicBezTo>
                  <a:cubicBezTo>
                    <a:pt x="56" y="1088"/>
                    <a:pt x="72" y="1082"/>
                    <a:pt x="77" y="1070"/>
                  </a:cubicBezTo>
                  <a:cubicBezTo>
                    <a:pt x="90" y="1006"/>
                    <a:pt x="128" y="955"/>
                    <a:pt x="166" y="930"/>
                  </a:cubicBezTo>
                  <a:cubicBezTo>
                    <a:pt x="174" y="933"/>
                    <a:pt x="183" y="934"/>
                    <a:pt x="193" y="934"/>
                  </a:cubicBezTo>
                  <a:cubicBezTo>
                    <a:pt x="228" y="934"/>
                    <a:pt x="268" y="912"/>
                    <a:pt x="268" y="841"/>
                  </a:cubicBezTo>
                  <a:lnTo>
                    <a:pt x="268" y="828"/>
                  </a:lnTo>
                  <a:cubicBezTo>
                    <a:pt x="349" y="780"/>
                    <a:pt x="445" y="762"/>
                    <a:pt x="550" y="762"/>
                  </a:cubicBezTo>
                  <a:cubicBezTo>
                    <a:pt x="611" y="762"/>
                    <a:pt x="674" y="768"/>
                    <a:pt x="739" y="777"/>
                  </a:cubicBezTo>
                  <a:cubicBezTo>
                    <a:pt x="739" y="802"/>
                    <a:pt x="755" y="816"/>
                    <a:pt x="774" y="816"/>
                  </a:cubicBezTo>
                  <a:cubicBezTo>
                    <a:pt x="784" y="816"/>
                    <a:pt x="794" y="812"/>
                    <a:pt x="803" y="803"/>
                  </a:cubicBezTo>
                  <a:cubicBezTo>
                    <a:pt x="867" y="815"/>
                    <a:pt x="943" y="841"/>
                    <a:pt x="994" y="866"/>
                  </a:cubicBezTo>
                  <a:cubicBezTo>
                    <a:pt x="994" y="879"/>
                    <a:pt x="1007" y="879"/>
                    <a:pt x="1020" y="879"/>
                  </a:cubicBezTo>
                  <a:cubicBezTo>
                    <a:pt x="1032" y="892"/>
                    <a:pt x="1071" y="892"/>
                    <a:pt x="1083" y="905"/>
                  </a:cubicBezTo>
                  <a:cubicBezTo>
                    <a:pt x="1249" y="994"/>
                    <a:pt x="1287" y="1083"/>
                    <a:pt x="1376" y="1223"/>
                  </a:cubicBezTo>
                  <a:cubicBezTo>
                    <a:pt x="1402" y="1274"/>
                    <a:pt x="1402" y="1337"/>
                    <a:pt x="1465" y="1350"/>
                  </a:cubicBezTo>
                  <a:cubicBezTo>
                    <a:pt x="1478" y="1355"/>
                    <a:pt x="1493" y="1357"/>
                    <a:pt x="1507" y="1357"/>
                  </a:cubicBezTo>
                  <a:cubicBezTo>
                    <a:pt x="1652" y="1357"/>
                    <a:pt x="1870" y="1151"/>
                    <a:pt x="1962" y="1070"/>
                  </a:cubicBezTo>
                  <a:cubicBezTo>
                    <a:pt x="2089" y="905"/>
                    <a:pt x="2153" y="714"/>
                    <a:pt x="2051" y="523"/>
                  </a:cubicBezTo>
                  <a:cubicBezTo>
                    <a:pt x="2038" y="484"/>
                    <a:pt x="2013" y="446"/>
                    <a:pt x="1975" y="421"/>
                  </a:cubicBezTo>
                  <a:lnTo>
                    <a:pt x="1975" y="332"/>
                  </a:lnTo>
                  <a:cubicBezTo>
                    <a:pt x="1967" y="316"/>
                    <a:pt x="1949" y="305"/>
                    <a:pt x="1931" y="305"/>
                  </a:cubicBezTo>
                  <a:cubicBezTo>
                    <a:pt x="1920" y="305"/>
                    <a:pt x="1908" y="309"/>
                    <a:pt x="1898" y="319"/>
                  </a:cubicBezTo>
                  <a:cubicBezTo>
                    <a:pt x="1681" y="111"/>
                    <a:pt x="1334" y="0"/>
                    <a:pt x="1001"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68" name="Google Shape;568;p38"/>
            <p:cNvSpPr/>
            <p:nvPr/>
          </p:nvSpPr>
          <p:spPr>
            <a:xfrm>
              <a:off x="7432532" y="3000945"/>
              <a:ext cx="160694" cy="184949"/>
            </a:xfrm>
            <a:custGeom>
              <a:avLst/>
              <a:gdLst/>
              <a:ahLst/>
              <a:cxnLst/>
              <a:rect b="b" l="l" r="r" t="t"/>
              <a:pathLst>
                <a:path extrusionOk="0" h="1906" w="1656">
                  <a:moveTo>
                    <a:pt x="1227" y="411"/>
                  </a:moveTo>
                  <a:cubicBezTo>
                    <a:pt x="1246" y="445"/>
                    <a:pt x="1266" y="483"/>
                    <a:pt x="1287" y="524"/>
                  </a:cubicBezTo>
                  <a:cubicBezTo>
                    <a:pt x="1279" y="509"/>
                    <a:pt x="1263" y="502"/>
                    <a:pt x="1246" y="502"/>
                  </a:cubicBezTo>
                  <a:cubicBezTo>
                    <a:pt x="1233" y="502"/>
                    <a:pt x="1221" y="506"/>
                    <a:pt x="1210" y="511"/>
                  </a:cubicBezTo>
                  <a:cubicBezTo>
                    <a:pt x="1136" y="542"/>
                    <a:pt x="1064" y="576"/>
                    <a:pt x="996" y="612"/>
                  </a:cubicBezTo>
                  <a:lnTo>
                    <a:pt x="996" y="612"/>
                  </a:lnTo>
                  <a:cubicBezTo>
                    <a:pt x="1064" y="568"/>
                    <a:pt x="1128" y="522"/>
                    <a:pt x="1185" y="473"/>
                  </a:cubicBezTo>
                  <a:cubicBezTo>
                    <a:pt x="1220" y="464"/>
                    <a:pt x="1231" y="438"/>
                    <a:pt x="1227" y="411"/>
                  </a:cubicBezTo>
                  <a:close/>
                  <a:moveTo>
                    <a:pt x="1146" y="307"/>
                  </a:moveTo>
                  <a:cubicBezTo>
                    <a:pt x="1159" y="315"/>
                    <a:pt x="1172" y="330"/>
                    <a:pt x="1187" y="349"/>
                  </a:cubicBezTo>
                  <a:lnTo>
                    <a:pt x="1187" y="349"/>
                  </a:lnTo>
                  <a:cubicBezTo>
                    <a:pt x="1176" y="342"/>
                    <a:pt x="1164" y="338"/>
                    <a:pt x="1152" y="338"/>
                  </a:cubicBezTo>
                  <a:cubicBezTo>
                    <a:pt x="1137" y="338"/>
                    <a:pt x="1122" y="344"/>
                    <a:pt x="1108" y="358"/>
                  </a:cubicBezTo>
                  <a:cubicBezTo>
                    <a:pt x="981" y="434"/>
                    <a:pt x="866" y="511"/>
                    <a:pt x="739" y="613"/>
                  </a:cubicBezTo>
                  <a:cubicBezTo>
                    <a:pt x="701" y="638"/>
                    <a:pt x="663" y="676"/>
                    <a:pt x="612" y="702"/>
                  </a:cubicBezTo>
                  <a:cubicBezTo>
                    <a:pt x="650" y="676"/>
                    <a:pt x="701" y="638"/>
                    <a:pt x="726" y="613"/>
                  </a:cubicBezTo>
                  <a:cubicBezTo>
                    <a:pt x="854" y="498"/>
                    <a:pt x="994" y="396"/>
                    <a:pt x="1146" y="307"/>
                  </a:cubicBezTo>
                  <a:close/>
                  <a:moveTo>
                    <a:pt x="809" y="716"/>
                  </a:moveTo>
                  <a:cubicBezTo>
                    <a:pt x="803" y="720"/>
                    <a:pt x="796" y="724"/>
                    <a:pt x="790" y="727"/>
                  </a:cubicBezTo>
                  <a:cubicBezTo>
                    <a:pt x="790" y="727"/>
                    <a:pt x="777" y="753"/>
                    <a:pt x="764" y="753"/>
                  </a:cubicBezTo>
                  <a:cubicBezTo>
                    <a:pt x="775" y="732"/>
                    <a:pt x="785" y="720"/>
                    <a:pt x="809" y="716"/>
                  </a:cubicBezTo>
                  <a:close/>
                  <a:moveTo>
                    <a:pt x="848" y="164"/>
                  </a:moveTo>
                  <a:cubicBezTo>
                    <a:pt x="895" y="164"/>
                    <a:pt x="940" y="174"/>
                    <a:pt x="981" y="192"/>
                  </a:cubicBezTo>
                  <a:cubicBezTo>
                    <a:pt x="866" y="269"/>
                    <a:pt x="752" y="358"/>
                    <a:pt x="663" y="447"/>
                  </a:cubicBezTo>
                  <a:cubicBezTo>
                    <a:pt x="573" y="549"/>
                    <a:pt x="421" y="638"/>
                    <a:pt x="332" y="765"/>
                  </a:cubicBezTo>
                  <a:cubicBezTo>
                    <a:pt x="268" y="727"/>
                    <a:pt x="217" y="702"/>
                    <a:pt x="153" y="676"/>
                  </a:cubicBezTo>
                  <a:cubicBezTo>
                    <a:pt x="268" y="511"/>
                    <a:pt x="421" y="371"/>
                    <a:pt x="573" y="269"/>
                  </a:cubicBezTo>
                  <a:cubicBezTo>
                    <a:pt x="671" y="196"/>
                    <a:pt x="764" y="164"/>
                    <a:pt x="848" y="164"/>
                  </a:cubicBezTo>
                  <a:close/>
                  <a:moveTo>
                    <a:pt x="612" y="816"/>
                  </a:moveTo>
                  <a:lnTo>
                    <a:pt x="612" y="816"/>
                  </a:lnTo>
                  <a:cubicBezTo>
                    <a:pt x="573" y="842"/>
                    <a:pt x="535" y="880"/>
                    <a:pt x="510" y="893"/>
                  </a:cubicBezTo>
                  <a:lnTo>
                    <a:pt x="484" y="880"/>
                  </a:lnTo>
                  <a:cubicBezTo>
                    <a:pt x="535" y="867"/>
                    <a:pt x="573" y="842"/>
                    <a:pt x="612" y="816"/>
                  </a:cubicBezTo>
                  <a:close/>
                  <a:moveTo>
                    <a:pt x="1287" y="574"/>
                  </a:moveTo>
                  <a:cubicBezTo>
                    <a:pt x="1299" y="613"/>
                    <a:pt x="1299" y="638"/>
                    <a:pt x="1312" y="676"/>
                  </a:cubicBezTo>
                  <a:lnTo>
                    <a:pt x="1274" y="676"/>
                  </a:lnTo>
                  <a:cubicBezTo>
                    <a:pt x="1032" y="753"/>
                    <a:pt x="803" y="893"/>
                    <a:pt x="586" y="1007"/>
                  </a:cubicBezTo>
                  <a:cubicBezTo>
                    <a:pt x="573" y="995"/>
                    <a:pt x="573" y="969"/>
                    <a:pt x="548" y="956"/>
                  </a:cubicBezTo>
                  <a:cubicBezTo>
                    <a:pt x="650" y="931"/>
                    <a:pt x="726" y="867"/>
                    <a:pt x="828" y="829"/>
                  </a:cubicBezTo>
                  <a:lnTo>
                    <a:pt x="1248" y="638"/>
                  </a:lnTo>
                  <a:cubicBezTo>
                    <a:pt x="1274" y="625"/>
                    <a:pt x="1287" y="613"/>
                    <a:pt x="1287" y="574"/>
                  </a:cubicBezTo>
                  <a:close/>
                  <a:moveTo>
                    <a:pt x="1019" y="906"/>
                  </a:moveTo>
                  <a:lnTo>
                    <a:pt x="1019" y="906"/>
                  </a:lnTo>
                  <a:cubicBezTo>
                    <a:pt x="968" y="931"/>
                    <a:pt x="930" y="944"/>
                    <a:pt x="892" y="956"/>
                  </a:cubicBezTo>
                  <a:cubicBezTo>
                    <a:pt x="803" y="1007"/>
                    <a:pt x="726" y="1058"/>
                    <a:pt x="637" y="1084"/>
                  </a:cubicBezTo>
                  <a:cubicBezTo>
                    <a:pt x="637" y="1071"/>
                    <a:pt x="637" y="1071"/>
                    <a:pt x="612" y="1046"/>
                  </a:cubicBezTo>
                  <a:cubicBezTo>
                    <a:pt x="739" y="1007"/>
                    <a:pt x="866" y="956"/>
                    <a:pt x="1019" y="906"/>
                  </a:cubicBezTo>
                  <a:close/>
                  <a:moveTo>
                    <a:pt x="854" y="1135"/>
                  </a:moveTo>
                  <a:cubicBezTo>
                    <a:pt x="790" y="1160"/>
                    <a:pt x="726" y="1198"/>
                    <a:pt x="650" y="1224"/>
                  </a:cubicBezTo>
                  <a:lnTo>
                    <a:pt x="650" y="1198"/>
                  </a:lnTo>
                  <a:cubicBezTo>
                    <a:pt x="714" y="1198"/>
                    <a:pt x="777" y="1160"/>
                    <a:pt x="854" y="1135"/>
                  </a:cubicBezTo>
                  <a:close/>
                  <a:moveTo>
                    <a:pt x="1338" y="778"/>
                  </a:moveTo>
                  <a:cubicBezTo>
                    <a:pt x="1363" y="944"/>
                    <a:pt x="1363" y="1097"/>
                    <a:pt x="1299" y="1249"/>
                  </a:cubicBezTo>
                  <a:cubicBezTo>
                    <a:pt x="1287" y="1224"/>
                    <a:pt x="1274" y="1224"/>
                    <a:pt x="1248" y="1224"/>
                  </a:cubicBezTo>
                  <a:cubicBezTo>
                    <a:pt x="1274" y="1211"/>
                    <a:pt x="1287" y="1198"/>
                    <a:pt x="1287" y="1186"/>
                  </a:cubicBezTo>
                  <a:cubicBezTo>
                    <a:pt x="1299" y="1147"/>
                    <a:pt x="1287" y="1122"/>
                    <a:pt x="1248" y="1122"/>
                  </a:cubicBezTo>
                  <a:cubicBezTo>
                    <a:pt x="1236" y="1122"/>
                    <a:pt x="1223" y="1122"/>
                    <a:pt x="1210" y="1135"/>
                  </a:cubicBezTo>
                  <a:cubicBezTo>
                    <a:pt x="1223" y="1122"/>
                    <a:pt x="1248" y="1097"/>
                    <a:pt x="1274" y="1084"/>
                  </a:cubicBezTo>
                  <a:cubicBezTo>
                    <a:pt x="1287" y="1071"/>
                    <a:pt x="1287" y="1020"/>
                    <a:pt x="1248" y="1020"/>
                  </a:cubicBezTo>
                  <a:lnTo>
                    <a:pt x="1236" y="1020"/>
                  </a:lnTo>
                  <a:lnTo>
                    <a:pt x="1287" y="969"/>
                  </a:lnTo>
                  <a:cubicBezTo>
                    <a:pt x="1299" y="944"/>
                    <a:pt x="1299" y="893"/>
                    <a:pt x="1274" y="893"/>
                  </a:cubicBezTo>
                  <a:cubicBezTo>
                    <a:pt x="1255" y="889"/>
                    <a:pt x="1238" y="888"/>
                    <a:pt x="1221" y="888"/>
                  </a:cubicBezTo>
                  <a:cubicBezTo>
                    <a:pt x="1179" y="888"/>
                    <a:pt x="1141" y="897"/>
                    <a:pt x="1096" y="906"/>
                  </a:cubicBezTo>
                  <a:cubicBezTo>
                    <a:pt x="1172" y="880"/>
                    <a:pt x="1248" y="842"/>
                    <a:pt x="1312" y="804"/>
                  </a:cubicBezTo>
                  <a:cubicBezTo>
                    <a:pt x="1312" y="804"/>
                    <a:pt x="1338" y="804"/>
                    <a:pt x="1338" y="778"/>
                  </a:cubicBezTo>
                  <a:close/>
                  <a:moveTo>
                    <a:pt x="1083" y="1198"/>
                  </a:moveTo>
                  <a:cubicBezTo>
                    <a:pt x="1019" y="1224"/>
                    <a:pt x="955" y="1275"/>
                    <a:pt x="905" y="1313"/>
                  </a:cubicBezTo>
                  <a:cubicBezTo>
                    <a:pt x="790" y="1364"/>
                    <a:pt x="701" y="1415"/>
                    <a:pt x="586" y="1479"/>
                  </a:cubicBezTo>
                  <a:cubicBezTo>
                    <a:pt x="586" y="1415"/>
                    <a:pt x="612" y="1377"/>
                    <a:pt x="637" y="1326"/>
                  </a:cubicBezTo>
                  <a:cubicBezTo>
                    <a:pt x="726" y="1288"/>
                    <a:pt x="841" y="1262"/>
                    <a:pt x="955" y="1224"/>
                  </a:cubicBezTo>
                  <a:cubicBezTo>
                    <a:pt x="981" y="1211"/>
                    <a:pt x="1032" y="1211"/>
                    <a:pt x="1083" y="1198"/>
                  </a:cubicBezTo>
                  <a:close/>
                  <a:moveTo>
                    <a:pt x="1210" y="1402"/>
                  </a:moveTo>
                  <a:lnTo>
                    <a:pt x="1210" y="1402"/>
                  </a:lnTo>
                  <a:cubicBezTo>
                    <a:pt x="1108" y="1466"/>
                    <a:pt x="1019" y="1517"/>
                    <a:pt x="917" y="1542"/>
                  </a:cubicBezTo>
                  <a:lnTo>
                    <a:pt x="1210" y="1402"/>
                  </a:lnTo>
                  <a:close/>
                  <a:moveTo>
                    <a:pt x="892" y="1415"/>
                  </a:moveTo>
                  <a:cubicBezTo>
                    <a:pt x="854" y="1440"/>
                    <a:pt x="841" y="1453"/>
                    <a:pt x="803" y="1466"/>
                  </a:cubicBezTo>
                  <a:cubicBezTo>
                    <a:pt x="650" y="1568"/>
                    <a:pt x="484" y="1644"/>
                    <a:pt x="332" y="1733"/>
                  </a:cubicBezTo>
                  <a:lnTo>
                    <a:pt x="319" y="1759"/>
                  </a:lnTo>
                  <a:cubicBezTo>
                    <a:pt x="293" y="1759"/>
                    <a:pt x="293" y="1759"/>
                    <a:pt x="281" y="1733"/>
                  </a:cubicBezTo>
                  <a:cubicBezTo>
                    <a:pt x="204" y="1644"/>
                    <a:pt x="395" y="1593"/>
                    <a:pt x="446" y="1580"/>
                  </a:cubicBezTo>
                  <a:cubicBezTo>
                    <a:pt x="599" y="1529"/>
                    <a:pt x="739" y="1466"/>
                    <a:pt x="892" y="1415"/>
                  </a:cubicBezTo>
                  <a:close/>
                  <a:moveTo>
                    <a:pt x="893" y="0"/>
                  </a:moveTo>
                  <a:cubicBezTo>
                    <a:pt x="563" y="0"/>
                    <a:pt x="244" y="356"/>
                    <a:pt x="77" y="651"/>
                  </a:cubicBezTo>
                  <a:cubicBezTo>
                    <a:pt x="39" y="676"/>
                    <a:pt x="13" y="702"/>
                    <a:pt x="26" y="740"/>
                  </a:cubicBezTo>
                  <a:cubicBezTo>
                    <a:pt x="26" y="753"/>
                    <a:pt x="13" y="765"/>
                    <a:pt x="13" y="778"/>
                  </a:cubicBezTo>
                  <a:cubicBezTo>
                    <a:pt x="4" y="806"/>
                    <a:pt x="21" y="827"/>
                    <a:pt x="41" y="827"/>
                  </a:cubicBezTo>
                  <a:cubicBezTo>
                    <a:pt x="49" y="827"/>
                    <a:pt x="57" y="824"/>
                    <a:pt x="64" y="816"/>
                  </a:cubicBezTo>
                  <a:cubicBezTo>
                    <a:pt x="64" y="816"/>
                    <a:pt x="64" y="804"/>
                    <a:pt x="77" y="804"/>
                  </a:cubicBezTo>
                  <a:cubicBezTo>
                    <a:pt x="153" y="880"/>
                    <a:pt x="255" y="906"/>
                    <a:pt x="344" y="969"/>
                  </a:cubicBezTo>
                  <a:cubicBezTo>
                    <a:pt x="535" y="1122"/>
                    <a:pt x="510" y="1338"/>
                    <a:pt x="293" y="1453"/>
                  </a:cubicBezTo>
                  <a:cubicBezTo>
                    <a:pt x="166" y="1517"/>
                    <a:pt x="0" y="1580"/>
                    <a:pt x="77" y="1771"/>
                  </a:cubicBezTo>
                  <a:cubicBezTo>
                    <a:pt x="124" y="1872"/>
                    <a:pt x="213" y="1905"/>
                    <a:pt x="307" y="1905"/>
                  </a:cubicBezTo>
                  <a:cubicBezTo>
                    <a:pt x="392" y="1905"/>
                    <a:pt x="482" y="1878"/>
                    <a:pt x="548" y="1848"/>
                  </a:cubicBezTo>
                  <a:cubicBezTo>
                    <a:pt x="803" y="1759"/>
                    <a:pt x="1121" y="1720"/>
                    <a:pt x="1312" y="1504"/>
                  </a:cubicBezTo>
                  <a:cubicBezTo>
                    <a:pt x="1656" y="1160"/>
                    <a:pt x="1567" y="383"/>
                    <a:pt x="1185" y="103"/>
                  </a:cubicBezTo>
                  <a:cubicBezTo>
                    <a:pt x="1089" y="31"/>
                    <a:pt x="991" y="0"/>
                    <a:pt x="893"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69" name="Google Shape;569;p38"/>
            <p:cNvSpPr/>
            <p:nvPr/>
          </p:nvSpPr>
          <p:spPr>
            <a:xfrm>
              <a:off x="7175772" y="2949031"/>
              <a:ext cx="136338" cy="156712"/>
            </a:xfrm>
            <a:custGeom>
              <a:avLst/>
              <a:gdLst/>
              <a:ahLst/>
              <a:cxnLst/>
              <a:rect b="b" l="l" r="r" t="t"/>
              <a:pathLst>
                <a:path extrusionOk="0" h="1615" w="1405">
                  <a:moveTo>
                    <a:pt x="1369" y="0"/>
                  </a:moveTo>
                  <a:cubicBezTo>
                    <a:pt x="1362" y="0"/>
                    <a:pt x="1354" y="4"/>
                    <a:pt x="1348" y="14"/>
                  </a:cubicBezTo>
                  <a:cubicBezTo>
                    <a:pt x="1118" y="269"/>
                    <a:pt x="877" y="524"/>
                    <a:pt x="635" y="791"/>
                  </a:cubicBezTo>
                  <a:cubicBezTo>
                    <a:pt x="431" y="1033"/>
                    <a:pt x="163" y="1275"/>
                    <a:pt x="11" y="1555"/>
                  </a:cubicBezTo>
                  <a:cubicBezTo>
                    <a:pt x="1" y="1585"/>
                    <a:pt x="22" y="1614"/>
                    <a:pt x="43" y="1614"/>
                  </a:cubicBezTo>
                  <a:cubicBezTo>
                    <a:pt x="49" y="1614"/>
                    <a:pt x="56" y="1612"/>
                    <a:pt x="62" y="1606"/>
                  </a:cubicBezTo>
                  <a:cubicBezTo>
                    <a:pt x="329" y="1428"/>
                    <a:pt x="545" y="1097"/>
                    <a:pt x="749" y="842"/>
                  </a:cubicBezTo>
                  <a:cubicBezTo>
                    <a:pt x="966" y="587"/>
                    <a:pt x="1182" y="320"/>
                    <a:pt x="1386" y="40"/>
                  </a:cubicBezTo>
                  <a:cubicBezTo>
                    <a:pt x="1405" y="31"/>
                    <a:pt x="1389" y="0"/>
                    <a:pt x="1369"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70" name="Google Shape;570;p38"/>
            <p:cNvSpPr/>
            <p:nvPr/>
          </p:nvSpPr>
          <p:spPr>
            <a:xfrm>
              <a:off x="7207697" y="3023360"/>
              <a:ext cx="244826" cy="173110"/>
            </a:xfrm>
            <a:custGeom>
              <a:avLst/>
              <a:gdLst/>
              <a:ahLst/>
              <a:cxnLst/>
              <a:rect b="b" l="l" r="r" t="t"/>
              <a:pathLst>
                <a:path extrusionOk="0" h="1784" w="2523">
                  <a:moveTo>
                    <a:pt x="2476" y="1"/>
                  </a:moveTo>
                  <a:cubicBezTo>
                    <a:pt x="2470" y="1"/>
                    <a:pt x="2463" y="4"/>
                    <a:pt x="2458" y="12"/>
                  </a:cubicBezTo>
                  <a:cubicBezTo>
                    <a:pt x="2088" y="280"/>
                    <a:pt x="1719" y="547"/>
                    <a:pt x="1375" y="840"/>
                  </a:cubicBezTo>
                  <a:cubicBezTo>
                    <a:pt x="1184" y="980"/>
                    <a:pt x="993" y="1146"/>
                    <a:pt x="815" y="1286"/>
                  </a:cubicBezTo>
                  <a:cubicBezTo>
                    <a:pt x="711" y="1371"/>
                    <a:pt x="451" y="1640"/>
                    <a:pt x="262" y="1640"/>
                  </a:cubicBezTo>
                  <a:cubicBezTo>
                    <a:pt x="197" y="1640"/>
                    <a:pt x="141" y="1609"/>
                    <a:pt x="102" y="1528"/>
                  </a:cubicBezTo>
                  <a:cubicBezTo>
                    <a:pt x="97" y="1508"/>
                    <a:pt x="81" y="1500"/>
                    <a:pt x="63" y="1500"/>
                  </a:cubicBezTo>
                  <a:cubicBezTo>
                    <a:pt x="34" y="1500"/>
                    <a:pt x="0" y="1522"/>
                    <a:pt x="0" y="1553"/>
                  </a:cubicBezTo>
                  <a:cubicBezTo>
                    <a:pt x="0" y="1685"/>
                    <a:pt x="136" y="1783"/>
                    <a:pt x="269" y="1783"/>
                  </a:cubicBezTo>
                  <a:cubicBezTo>
                    <a:pt x="277" y="1783"/>
                    <a:pt x="285" y="1783"/>
                    <a:pt x="293" y="1782"/>
                  </a:cubicBezTo>
                  <a:cubicBezTo>
                    <a:pt x="509" y="1757"/>
                    <a:pt x="700" y="1540"/>
                    <a:pt x="866" y="1413"/>
                  </a:cubicBezTo>
                  <a:cubicBezTo>
                    <a:pt x="1426" y="967"/>
                    <a:pt x="1948" y="522"/>
                    <a:pt x="2483" y="76"/>
                  </a:cubicBezTo>
                  <a:cubicBezTo>
                    <a:pt x="2523" y="46"/>
                    <a:pt x="2500" y="1"/>
                    <a:pt x="2476"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71" name="Google Shape;571;p38"/>
            <p:cNvSpPr/>
            <p:nvPr/>
          </p:nvSpPr>
          <p:spPr>
            <a:xfrm>
              <a:off x="7192851" y="3156686"/>
              <a:ext cx="2523" cy="3881"/>
            </a:xfrm>
            <a:custGeom>
              <a:avLst/>
              <a:gdLst/>
              <a:ahLst/>
              <a:cxnLst/>
              <a:rect b="b" l="l" r="r" t="t"/>
              <a:pathLst>
                <a:path extrusionOk="0" h="40" w="26">
                  <a:moveTo>
                    <a:pt x="13" y="1"/>
                  </a:moveTo>
                  <a:cubicBezTo>
                    <a:pt x="0" y="1"/>
                    <a:pt x="0" y="39"/>
                    <a:pt x="13" y="39"/>
                  </a:cubicBezTo>
                  <a:cubicBezTo>
                    <a:pt x="26" y="26"/>
                    <a:pt x="26" y="1"/>
                    <a:pt x="13"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72" name="Google Shape;572;p38"/>
            <p:cNvSpPr/>
            <p:nvPr/>
          </p:nvSpPr>
          <p:spPr>
            <a:xfrm>
              <a:off x="7335107" y="2697322"/>
              <a:ext cx="88886" cy="19795"/>
            </a:xfrm>
            <a:custGeom>
              <a:avLst/>
              <a:gdLst/>
              <a:ahLst/>
              <a:cxnLst/>
              <a:rect b="b" l="l" r="r" t="t"/>
              <a:pathLst>
                <a:path extrusionOk="0" h="204" w="916">
                  <a:moveTo>
                    <a:pt x="211" y="0"/>
                  </a:moveTo>
                  <a:cubicBezTo>
                    <a:pt x="151" y="0"/>
                    <a:pt x="92" y="11"/>
                    <a:pt x="24" y="49"/>
                  </a:cubicBezTo>
                  <a:cubicBezTo>
                    <a:pt x="1" y="61"/>
                    <a:pt x="20" y="114"/>
                    <a:pt x="52" y="114"/>
                  </a:cubicBezTo>
                  <a:cubicBezTo>
                    <a:pt x="55" y="114"/>
                    <a:pt x="59" y="114"/>
                    <a:pt x="62" y="113"/>
                  </a:cubicBezTo>
                  <a:cubicBezTo>
                    <a:pt x="106" y="93"/>
                    <a:pt x="155" y="85"/>
                    <a:pt x="206" y="85"/>
                  </a:cubicBezTo>
                  <a:cubicBezTo>
                    <a:pt x="316" y="85"/>
                    <a:pt x="433" y="121"/>
                    <a:pt x="521" y="138"/>
                  </a:cubicBezTo>
                  <a:cubicBezTo>
                    <a:pt x="635" y="151"/>
                    <a:pt x="750" y="189"/>
                    <a:pt x="877" y="202"/>
                  </a:cubicBezTo>
                  <a:cubicBezTo>
                    <a:pt x="880" y="203"/>
                    <a:pt x="883" y="203"/>
                    <a:pt x="885" y="203"/>
                  </a:cubicBezTo>
                  <a:cubicBezTo>
                    <a:pt x="915" y="203"/>
                    <a:pt x="913" y="137"/>
                    <a:pt x="890" y="125"/>
                  </a:cubicBezTo>
                  <a:cubicBezTo>
                    <a:pt x="712" y="75"/>
                    <a:pt x="521" y="49"/>
                    <a:pt x="342" y="11"/>
                  </a:cubicBezTo>
                  <a:cubicBezTo>
                    <a:pt x="296" y="6"/>
                    <a:pt x="253" y="0"/>
                    <a:pt x="211"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73" name="Google Shape;573;p38"/>
            <p:cNvSpPr/>
            <p:nvPr/>
          </p:nvSpPr>
          <p:spPr>
            <a:xfrm>
              <a:off x="6917266" y="2995025"/>
              <a:ext cx="91312" cy="54437"/>
            </a:xfrm>
            <a:custGeom>
              <a:avLst/>
              <a:gdLst/>
              <a:ahLst/>
              <a:cxnLst/>
              <a:rect b="b" l="l" r="r" t="t"/>
              <a:pathLst>
                <a:path extrusionOk="0" h="561" w="941">
                  <a:moveTo>
                    <a:pt x="130" y="0"/>
                  </a:moveTo>
                  <a:cubicBezTo>
                    <a:pt x="101" y="0"/>
                    <a:pt x="70" y="4"/>
                    <a:pt x="39" y="12"/>
                  </a:cubicBezTo>
                  <a:cubicBezTo>
                    <a:pt x="1" y="37"/>
                    <a:pt x="26" y="62"/>
                    <a:pt x="39" y="62"/>
                  </a:cubicBezTo>
                  <a:cubicBezTo>
                    <a:pt x="370" y="101"/>
                    <a:pt x="574" y="381"/>
                    <a:pt x="854" y="559"/>
                  </a:cubicBezTo>
                  <a:cubicBezTo>
                    <a:pt x="857" y="560"/>
                    <a:pt x="861" y="561"/>
                    <a:pt x="864" y="561"/>
                  </a:cubicBezTo>
                  <a:cubicBezTo>
                    <a:pt x="900" y="561"/>
                    <a:pt x="941" y="506"/>
                    <a:pt x="917" y="483"/>
                  </a:cubicBezTo>
                  <a:cubicBezTo>
                    <a:pt x="765" y="330"/>
                    <a:pt x="612" y="203"/>
                    <a:pt x="446" y="113"/>
                  </a:cubicBezTo>
                  <a:cubicBezTo>
                    <a:pt x="345" y="53"/>
                    <a:pt x="244" y="0"/>
                    <a:pt x="130"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74" name="Google Shape;574;p38"/>
            <p:cNvSpPr/>
            <p:nvPr/>
          </p:nvSpPr>
          <p:spPr>
            <a:xfrm>
              <a:off x="7008966" y="2907015"/>
              <a:ext cx="62880" cy="79957"/>
            </a:xfrm>
            <a:custGeom>
              <a:avLst/>
              <a:gdLst/>
              <a:ahLst/>
              <a:cxnLst/>
              <a:rect b="b" l="l" r="r" t="t"/>
              <a:pathLst>
                <a:path extrusionOk="0" h="824" w="648">
                  <a:moveTo>
                    <a:pt x="616" y="1"/>
                  </a:moveTo>
                  <a:cubicBezTo>
                    <a:pt x="605" y="1"/>
                    <a:pt x="593" y="5"/>
                    <a:pt x="584" y="14"/>
                  </a:cubicBezTo>
                  <a:cubicBezTo>
                    <a:pt x="495" y="155"/>
                    <a:pt x="380" y="282"/>
                    <a:pt x="291" y="409"/>
                  </a:cubicBezTo>
                  <a:cubicBezTo>
                    <a:pt x="202" y="524"/>
                    <a:pt x="74" y="626"/>
                    <a:pt x="11" y="753"/>
                  </a:cubicBezTo>
                  <a:cubicBezTo>
                    <a:pt x="0" y="784"/>
                    <a:pt x="15" y="824"/>
                    <a:pt x="49" y="824"/>
                  </a:cubicBezTo>
                  <a:cubicBezTo>
                    <a:pt x="56" y="824"/>
                    <a:pt x="65" y="821"/>
                    <a:pt x="74" y="817"/>
                  </a:cubicBezTo>
                  <a:cubicBezTo>
                    <a:pt x="202" y="728"/>
                    <a:pt x="291" y="587"/>
                    <a:pt x="380" y="473"/>
                  </a:cubicBezTo>
                  <a:cubicBezTo>
                    <a:pt x="495" y="333"/>
                    <a:pt x="571" y="193"/>
                    <a:pt x="647" y="27"/>
                  </a:cubicBezTo>
                  <a:cubicBezTo>
                    <a:pt x="647" y="11"/>
                    <a:pt x="633" y="1"/>
                    <a:pt x="616"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75" name="Google Shape;575;p38"/>
            <p:cNvSpPr/>
            <p:nvPr/>
          </p:nvSpPr>
          <p:spPr>
            <a:xfrm>
              <a:off x="6882720" y="2775629"/>
              <a:ext cx="261419" cy="160593"/>
            </a:xfrm>
            <a:custGeom>
              <a:avLst/>
              <a:gdLst/>
              <a:ahLst/>
              <a:cxnLst/>
              <a:rect b="b" l="l" r="r" t="t"/>
              <a:pathLst>
                <a:path extrusionOk="0" h="1655" w="2694">
                  <a:moveTo>
                    <a:pt x="342" y="1"/>
                  </a:moveTo>
                  <a:cubicBezTo>
                    <a:pt x="233" y="1"/>
                    <a:pt x="123" y="25"/>
                    <a:pt x="13" y="82"/>
                  </a:cubicBezTo>
                  <a:cubicBezTo>
                    <a:pt x="0" y="95"/>
                    <a:pt x="13" y="133"/>
                    <a:pt x="26" y="133"/>
                  </a:cubicBezTo>
                  <a:cubicBezTo>
                    <a:pt x="106" y="111"/>
                    <a:pt x="185" y="101"/>
                    <a:pt x="261" y="101"/>
                  </a:cubicBezTo>
                  <a:cubicBezTo>
                    <a:pt x="715" y="101"/>
                    <a:pt x="1098" y="448"/>
                    <a:pt x="1490" y="655"/>
                  </a:cubicBezTo>
                  <a:cubicBezTo>
                    <a:pt x="1719" y="770"/>
                    <a:pt x="1923" y="859"/>
                    <a:pt x="2101" y="1037"/>
                  </a:cubicBezTo>
                  <a:cubicBezTo>
                    <a:pt x="2267" y="1203"/>
                    <a:pt x="2394" y="1432"/>
                    <a:pt x="2547" y="1636"/>
                  </a:cubicBezTo>
                  <a:cubicBezTo>
                    <a:pt x="2563" y="1649"/>
                    <a:pt x="2581" y="1654"/>
                    <a:pt x="2598" y="1654"/>
                  </a:cubicBezTo>
                  <a:cubicBezTo>
                    <a:pt x="2648" y="1654"/>
                    <a:pt x="2693" y="1607"/>
                    <a:pt x="2674" y="1559"/>
                  </a:cubicBezTo>
                  <a:cubicBezTo>
                    <a:pt x="2547" y="1318"/>
                    <a:pt x="2381" y="1101"/>
                    <a:pt x="2178" y="910"/>
                  </a:cubicBezTo>
                  <a:cubicBezTo>
                    <a:pt x="1974" y="719"/>
                    <a:pt x="1719" y="604"/>
                    <a:pt x="1464" y="477"/>
                  </a:cubicBezTo>
                  <a:cubicBezTo>
                    <a:pt x="1125" y="317"/>
                    <a:pt x="738" y="1"/>
                    <a:pt x="342" y="1"/>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sp>
          <p:nvSpPr>
            <p:cNvPr id="576" name="Google Shape;576;p38"/>
            <p:cNvSpPr/>
            <p:nvPr/>
          </p:nvSpPr>
          <p:spPr>
            <a:xfrm>
              <a:off x="7064277" y="2554001"/>
              <a:ext cx="202517" cy="84517"/>
            </a:xfrm>
            <a:custGeom>
              <a:avLst/>
              <a:gdLst/>
              <a:ahLst/>
              <a:cxnLst/>
              <a:rect b="b" l="l" r="r" t="t"/>
              <a:pathLst>
                <a:path extrusionOk="0" h="871" w="2087">
                  <a:moveTo>
                    <a:pt x="278" y="0"/>
                  </a:moveTo>
                  <a:cubicBezTo>
                    <a:pt x="200" y="0"/>
                    <a:pt x="124" y="8"/>
                    <a:pt x="52" y="24"/>
                  </a:cubicBezTo>
                  <a:cubicBezTo>
                    <a:pt x="1" y="36"/>
                    <a:pt x="1" y="100"/>
                    <a:pt x="52" y="125"/>
                  </a:cubicBezTo>
                  <a:cubicBezTo>
                    <a:pt x="230" y="164"/>
                    <a:pt x="396" y="151"/>
                    <a:pt x="561" y="189"/>
                  </a:cubicBezTo>
                  <a:cubicBezTo>
                    <a:pt x="739" y="215"/>
                    <a:pt x="892" y="265"/>
                    <a:pt x="1071" y="329"/>
                  </a:cubicBezTo>
                  <a:cubicBezTo>
                    <a:pt x="1402" y="456"/>
                    <a:pt x="1733" y="647"/>
                    <a:pt x="2026" y="864"/>
                  </a:cubicBezTo>
                  <a:cubicBezTo>
                    <a:pt x="2031" y="869"/>
                    <a:pt x="2036" y="871"/>
                    <a:pt x="2041" y="871"/>
                  </a:cubicBezTo>
                  <a:cubicBezTo>
                    <a:pt x="2064" y="871"/>
                    <a:pt x="2087" y="836"/>
                    <a:pt x="2076" y="826"/>
                  </a:cubicBezTo>
                  <a:cubicBezTo>
                    <a:pt x="1822" y="546"/>
                    <a:pt x="1516" y="342"/>
                    <a:pt x="1147" y="202"/>
                  </a:cubicBezTo>
                  <a:cubicBezTo>
                    <a:pt x="895" y="101"/>
                    <a:pt x="572" y="0"/>
                    <a:pt x="278" y="0"/>
                  </a:cubicBezTo>
                  <a:close/>
                </a:path>
              </a:pathLst>
            </a:custGeom>
            <a:solidFill>
              <a:schemeClr val="dk1"/>
            </a:solidFill>
            <a:ln>
              <a:noFill/>
            </a:ln>
          </p:spPr>
          <p:txBody>
            <a:bodyPr anchor="ctr" anchorCtr="0" bIns="91425" lIns="91425" rIns="91425" spcFirstLastPara="1" tIns="91425" wrap="square">
              <a:noAutofit/>
            </a:bodyPr>
            <a:lstStyle/>
            <a:p>
              <a:pPr defTabSz="1218900">
                <a:buClr>
                  <a:srgbClr val="000000"/>
                </a:buClr>
              </a:pPr>
              <a:endParaRPr kern="0">
                <a:solidFill>
                  <a:srgbClr val="000000"/>
                </a:solidFill>
                <a:cs typeface="Arial"/>
                <a:sym typeface="Arial"/>
              </a:endParaRPr>
            </a:p>
          </p:txBody>
        </p:sp>
      </p:grpSp>
      <p:sp>
        <p:nvSpPr>
          <p:cNvPr id="65" name="Rectangle 64"/>
          <p:cNvSpPr/>
          <p:nvPr/>
        </p:nvSpPr>
        <p:spPr>
          <a:xfrm>
            <a:off x="2844800" y="482600"/>
            <a:ext cx="6604000" cy="1016000"/>
          </a:xfrm>
          <a:prstGeom prst="rect">
            <a:avLst/>
          </a:prstGeom>
        </p:spPr>
        <p:style>
          <a:lnRef idx="1">
            <a:schemeClr val="accent1"/>
          </a:lnRef>
          <a:fillRef idx="2">
            <a:schemeClr val="accent1"/>
          </a:fillRef>
          <a:effectRef idx="1">
            <a:schemeClr val="accent1"/>
          </a:effectRef>
          <a:fontRef idx="minor">
            <a:schemeClr val="dk1"/>
          </a:fontRef>
        </p:style>
        <p:txBody>
          <a:bodyPr anchor="ctr" bIns="60945" lIns="121890" rIns="121890" rtlCol="0" tIns="60945"/>
          <a:lstStyle/>
          <a:p>
            <a:pPr algn="ctr" defTabSz="1218900">
              <a:buClr>
                <a:srgbClr val="000000"/>
              </a:buClr>
            </a:pPr>
            <a:r>
              <a:rPr b="1" dirty="0" kern="0" lang="mn-MN" sz="3200">
                <a:solidFill>
                  <a:srgbClr val="5A3E3A"/>
                </a:solidFill>
                <a:latin charset="0" pitchFamily="18" typeface="Times New Roman"/>
                <a:cs charset="0" pitchFamily="18" typeface="Times New Roman"/>
                <a:sym typeface="Arial"/>
              </a:rPr>
              <a:t>Бүтээгдэхүүн үйлдвэрлэлт, технологийн </a:t>
            </a:r>
            <a:r>
              <a:rPr b="1" dirty="0" kern="0" lang="mn-MN" smtClean="0" sz="3200">
                <a:solidFill>
                  <a:srgbClr val="5A3E3A"/>
                </a:solidFill>
                <a:latin charset="0" pitchFamily="18" typeface="Times New Roman"/>
                <a:cs charset="0" pitchFamily="18" typeface="Times New Roman"/>
                <a:sym typeface="Arial"/>
              </a:rPr>
              <a:t>хяналт </a:t>
            </a:r>
            <a:endParaRPr b="1" dirty="0" kern="0" lang="en-US" sz="3200">
              <a:solidFill>
                <a:srgbClr val="5A3E3A"/>
              </a:solidFill>
              <a:latin charset="0" pitchFamily="18" typeface="Times New Roman"/>
              <a:cs charset="0" pitchFamily="18" typeface="Times New Roman"/>
              <a:sym typeface="Arial"/>
            </a:endParaRPr>
          </a:p>
        </p:txBody>
      </p:sp>
      <p:pic>
        <p:nvPicPr>
          <p:cNvPr descr="C:\Users\user\Desktop\Хажаа зураг\Лого.PNG" id="59" name="Picture 58"/>
          <p:cNvPicPr/>
          <p:nvPr/>
        </p:nvPicPr>
        <p:blipFill rotWithShape="1">
          <a:blip cstate="print" r:embed="rId3">
            <a:extLst>
              <a:ext uri="{BEBA8EAE-BF5A-486C-A8C5-ECC9F3942E4B}">
                <a14:imgProps xmlns:a14="http://schemas.microsoft.com/office/drawing/2010/main">
                  <a14:imgLayer r:embed="rId4">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296829" y="290247"/>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1271117"/>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chemeClr val="lt1"/>
        </a:solidFill>
        <a:effectLst/>
      </p:bgPr>
    </p:bg>
    <p:spTree>
      <p:nvGrpSpPr>
        <p:cNvPr id="1" name="Shape 583"/>
        <p:cNvGrpSpPr/>
        <p:nvPr/>
      </p:nvGrpSpPr>
      <p:grpSpPr>
        <a:xfrm>
          <a:off x="0" y="0"/>
          <a:ext cx="0" cy="0"/>
          <a:chOff x="0" y="0"/>
          <a:chExt cx="0" cy="0"/>
        </a:xfrm>
      </p:grpSpPr>
      <p:grpSp>
        <p:nvGrpSpPr>
          <p:cNvPr id="584" name="Google Shape;584;p39"/>
          <p:cNvGrpSpPr/>
          <p:nvPr/>
        </p:nvGrpSpPr>
        <p:grpSpPr>
          <a:xfrm rot="134293">
            <a:off x="125803" y="227116"/>
            <a:ext cx="11760961" cy="6671971"/>
            <a:chOff x="577150" y="371675"/>
            <a:chExt cx="2899721" cy="1958151"/>
          </a:xfrm>
        </p:grpSpPr>
        <p:sp>
          <p:nvSpPr>
            <p:cNvPr id="585" name="Google Shape;585;p39"/>
            <p:cNvSpPr/>
            <p:nvPr/>
          </p:nvSpPr>
          <p:spPr>
            <a:xfrm>
              <a:off x="702678" y="411388"/>
              <a:ext cx="1319736" cy="66413"/>
            </a:xfrm>
            <a:custGeom>
              <a:avLst/>
              <a:gdLst/>
              <a:ahLst/>
              <a:cxnLst/>
              <a:rect b="b" l="l" r="r" t="t"/>
              <a:pathLst>
                <a:path extrusionOk="0" h="1684" w="33464">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86" name="Google Shape;586;p39"/>
            <p:cNvSpPr/>
            <p:nvPr/>
          </p:nvSpPr>
          <p:spPr>
            <a:xfrm>
              <a:off x="584682" y="394272"/>
              <a:ext cx="2892189" cy="1929835"/>
            </a:xfrm>
            <a:custGeom>
              <a:avLst/>
              <a:gdLst/>
              <a:ahLst/>
              <a:cxnLst/>
              <a:rect b="b" l="l" r="r" t="t"/>
              <a:pathLst>
                <a:path extrusionOk="0" h="48934" w="73336">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87" name="Google Shape;587;p39"/>
            <p:cNvSpPr/>
            <p:nvPr/>
          </p:nvSpPr>
          <p:spPr>
            <a:xfrm>
              <a:off x="577150" y="389224"/>
              <a:ext cx="2899051" cy="1940601"/>
            </a:xfrm>
            <a:custGeom>
              <a:avLst/>
              <a:gdLst/>
              <a:ahLst/>
              <a:cxnLst/>
              <a:rect b="b" l="l" r="r" t="t"/>
              <a:pathLst>
                <a:path extrusionOk="0" h="49207" w="7351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88" name="Google Shape;588;p39"/>
            <p:cNvSpPr/>
            <p:nvPr/>
          </p:nvSpPr>
          <p:spPr>
            <a:xfrm>
              <a:off x="642931" y="2252188"/>
              <a:ext cx="83371" cy="58525"/>
            </a:xfrm>
            <a:custGeom>
              <a:avLst/>
              <a:gdLst/>
              <a:ahLst/>
              <a:cxnLst/>
              <a:rect b="b" l="l" r="r" t="t"/>
              <a:pathLst>
                <a:path extrusionOk="0" h="1484" w="2114">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89" name="Google Shape;589;p39"/>
            <p:cNvSpPr/>
            <p:nvPr/>
          </p:nvSpPr>
          <p:spPr>
            <a:xfrm>
              <a:off x="616784" y="393247"/>
              <a:ext cx="2823962" cy="1891225"/>
            </a:xfrm>
            <a:custGeom>
              <a:avLst/>
              <a:gdLst/>
              <a:ahLst/>
              <a:cxnLst/>
              <a:rect b="b" l="l" r="r" t="t"/>
              <a:pathLst>
                <a:path extrusionOk="0" h="47955" w="71606">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90" name="Google Shape;590;p39"/>
            <p:cNvSpPr/>
            <p:nvPr/>
          </p:nvSpPr>
          <p:spPr>
            <a:xfrm>
              <a:off x="682092" y="381337"/>
              <a:ext cx="2726472" cy="1879434"/>
            </a:xfrm>
            <a:custGeom>
              <a:avLst/>
              <a:gdLst/>
              <a:ahLst/>
              <a:cxnLst/>
              <a:rect b="b" l="l" r="r" t="t"/>
              <a:pathLst>
                <a:path extrusionOk="0" h="47656" w="69134">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91" name="Google Shape;591;p39"/>
            <p:cNvSpPr/>
            <p:nvPr/>
          </p:nvSpPr>
          <p:spPr>
            <a:xfrm>
              <a:off x="3385253" y="1073693"/>
              <a:ext cx="11595" cy="21809"/>
            </a:xfrm>
            <a:custGeom>
              <a:avLst/>
              <a:gdLst/>
              <a:ahLst/>
              <a:cxnLst/>
              <a:rect b="b" l="l" r="r" t="t"/>
              <a:pathLst>
                <a:path extrusionOk="0" h="553" w="294">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92" name="Google Shape;592;p39"/>
            <p:cNvSpPr/>
            <p:nvPr/>
          </p:nvSpPr>
          <p:spPr>
            <a:xfrm>
              <a:off x="3382729" y="936491"/>
              <a:ext cx="12107" cy="122177"/>
            </a:xfrm>
            <a:custGeom>
              <a:avLst/>
              <a:gdLst/>
              <a:ahLst/>
              <a:cxnLst/>
              <a:rect b="b" l="l" r="r" t="t"/>
              <a:pathLst>
                <a:path extrusionOk="0" h="3098" w="307">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93" name="Google Shape;593;p39"/>
            <p:cNvSpPr/>
            <p:nvPr/>
          </p:nvSpPr>
          <p:spPr>
            <a:xfrm>
              <a:off x="3394796" y="1426417"/>
              <a:ext cx="12068" cy="94256"/>
            </a:xfrm>
            <a:custGeom>
              <a:avLst/>
              <a:gdLst/>
              <a:ahLst/>
              <a:cxnLst/>
              <a:rect b="b" l="l" r="r" t="t"/>
              <a:pathLst>
                <a:path extrusionOk="0" h="2390" w="306">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94" name="Google Shape;594;p39"/>
            <p:cNvSpPr/>
            <p:nvPr/>
          </p:nvSpPr>
          <p:spPr>
            <a:xfrm>
              <a:off x="3397281" y="1534869"/>
              <a:ext cx="11595" cy="13567"/>
            </a:xfrm>
            <a:custGeom>
              <a:avLst/>
              <a:gdLst/>
              <a:ahLst/>
              <a:cxnLst/>
              <a:rect b="b" l="l" r="r" t="t"/>
              <a:pathLst>
                <a:path extrusionOk="0" h="344" w="294">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95" name="Google Shape;595;p39"/>
            <p:cNvSpPr/>
            <p:nvPr/>
          </p:nvSpPr>
          <p:spPr>
            <a:xfrm>
              <a:off x="3387264" y="1107845"/>
              <a:ext cx="14592" cy="305365"/>
            </a:xfrm>
            <a:custGeom>
              <a:avLst/>
              <a:gdLst/>
              <a:ahLst/>
              <a:cxnLst/>
              <a:rect b="b" l="l" r="r" t="t"/>
              <a:pathLst>
                <a:path extrusionOk="0" h="7743" w="37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96" name="Google Shape;596;p39"/>
            <p:cNvSpPr/>
            <p:nvPr/>
          </p:nvSpPr>
          <p:spPr>
            <a:xfrm>
              <a:off x="663004" y="764704"/>
              <a:ext cx="11595" cy="15460"/>
            </a:xfrm>
            <a:custGeom>
              <a:avLst/>
              <a:gdLst/>
              <a:ahLst/>
              <a:cxnLst/>
              <a:rect b="b" l="l" r="r" t="t"/>
              <a:pathLst>
                <a:path extrusionOk="0" h="392" w="294">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97" name="Google Shape;597;p39"/>
            <p:cNvSpPr/>
            <p:nvPr/>
          </p:nvSpPr>
          <p:spPr>
            <a:xfrm>
              <a:off x="683077" y="1543663"/>
              <a:ext cx="11595" cy="15617"/>
            </a:xfrm>
            <a:custGeom>
              <a:avLst/>
              <a:gdLst/>
              <a:ahLst/>
              <a:cxnLst/>
              <a:rect b="b" l="l" r="r" t="t"/>
              <a:pathLst>
                <a:path extrusionOk="0" h="396" w="294">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98" name="Google Shape;598;p39"/>
            <p:cNvSpPr/>
            <p:nvPr/>
          </p:nvSpPr>
          <p:spPr>
            <a:xfrm>
              <a:off x="678069" y="1236883"/>
              <a:ext cx="13606" cy="293809"/>
            </a:xfrm>
            <a:custGeom>
              <a:avLst/>
              <a:gdLst/>
              <a:ahLst/>
              <a:cxnLst/>
              <a:rect b="b" l="l" r="r" t="t"/>
              <a:pathLst>
                <a:path extrusionOk="0" h="7450" w="345">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599" name="Google Shape;599;p39"/>
            <p:cNvSpPr/>
            <p:nvPr/>
          </p:nvSpPr>
          <p:spPr>
            <a:xfrm>
              <a:off x="656970" y="1177649"/>
              <a:ext cx="13606" cy="294795"/>
            </a:xfrm>
            <a:custGeom>
              <a:avLst/>
              <a:gdLst/>
              <a:ahLst/>
              <a:cxnLst/>
              <a:rect b="b" l="l" r="r" t="t"/>
              <a:pathLst>
                <a:path extrusionOk="0" h="7475" w="345">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600" name="Google Shape;600;p39"/>
            <p:cNvSpPr/>
            <p:nvPr/>
          </p:nvSpPr>
          <p:spPr>
            <a:xfrm>
              <a:off x="692621" y="1903092"/>
              <a:ext cx="10609" cy="21809"/>
            </a:xfrm>
            <a:custGeom>
              <a:avLst/>
              <a:gdLst/>
              <a:ahLst/>
              <a:cxnLst/>
              <a:rect b="b" l="l" r="r" t="t"/>
              <a:pathLst>
                <a:path extrusionOk="0" h="553" w="269">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601" name="Google Shape;601;p39"/>
            <p:cNvSpPr/>
            <p:nvPr/>
          </p:nvSpPr>
          <p:spPr>
            <a:xfrm>
              <a:off x="675545" y="2010242"/>
              <a:ext cx="11595" cy="39871"/>
            </a:xfrm>
            <a:custGeom>
              <a:avLst/>
              <a:gdLst/>
              <a:ahLst/>
              <a:cxnLst/>
              <a:rect b="b" l="l" r="r" t="t"/>
              <a:pathLst>
                <a:path extrusionOk="0" h="1011" w="294">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602" name="Google Shape;602;p39"/>
            <p:cNvSpPr/>
            <p:nvPr/>
          </p:nvSpPr>
          <p:spPr>
            <a:xfrm>
              <a:off x="695145" y="1942963"/>
              <a:ext cx="12581" cy="149153"/>
            </a:xfrm>
            <a:custGeom>
              <a:avLst/>
              <a:gdLst/>
              <a:ahLst/>
              <a:cxnLst/>
              <a:rect b="b" l="l" r="r" t="t"/>
              <a:pathLst>
                <a:path extrusionOk="0" h="3782" w="319">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603" name="Google Shape;603;p39"/>
            <p:cNvSpPr/>
            <p:nvPr/>
          </p:nvSpPr>
          <p:spPr>
            <a:xfrm>
              <a:off x="687613" y="1576356"/>
              <a:ext cx="14592" cy="310373"/>
            </a:xfrm>
            <a:custGeom>
              <a:avLst/>
              <a:gdLst/>
              <a:ahLst/>
              <a:cxnLst/>
              <a:rect b="b" l="l" r="r" t="t"/>
              <a:pathLst>
                <a:path extrusionOk="0" h="7870" w="37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604" name="Google Shape;604;p39"/>
            <p:cNvSpPr/>
            <p:nvPr/>
          </p:nvSpPr>
          <p:spPr>
            <a:xfrm>
              <a:off x="664503" y="1501032"/>
              <a:ext cx="19640" cy="493166"/>
            </a:xfrm>
            <a:custGeom>
              <a:avLst/>
              <a:gdLst/>
              <a:ahLst/>
              <a:cxnLst/>
              <a:rect b="b" l="l" r="r" t="t"/>
              <a:pathLst>
                <a:path extrusionOk="0" h="12505" w="498">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605" name="Google Shape;605;p39"/>
            <p:cNvSpPr/>
            <p:nvPr/>
          </p:nvSpPr>
          <p:spPr>
            <a:xfrm>
              <a:off x="666514" y="799527"/>
              <a:ext cx="17629" cy="412319"/>
            </a:xfrm>
            <a:custGeom>
              <a:avLst/>
              <a:gdLst/>
              <a:ahLst/>
              <a:cxnLst/>
              <a:rect b="b" l="l" r="r" t="t"/>
              <a:pathLst>
                <a:path extrusionOk="0" h="10455" w="447">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606" name="Google Shape;606;p39"/>
            <p:cNvSpPr/>
            <p:nvPr/>
          </p:nvSpPr>
          <p:spPr>
            <a:xfrm>
              <a:off x="644429" y="722704"/>
              <a:ext cx="17116" cy="408296"/>
            </a:xfrm>
            <a:custGeom>
              <a:avLst/>
              <a:gdLst/>
              <a:ahLst/>
              <a:cxnLst/>
              <a:rect b="b" l="l" r="r" t="t"/>
              <a:pathLst>
                <a:path extrusionOk="0" h="10353" w="434">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607" name="Google Shape;607;p39"/>
            <p:cNvSpPr/>
            <p:nvPr/>
          </p:nvSpPr>
          <p:spPr>
            <a:xfrm>
              <a:off x="618795" y="371675"/>
              <a:ext cx="2822779" cy="1916150"/>
            </a:xfrm>
            <a:custGeom>
              <a:avLst/>
              <a:gdLst/>
              <a:ahLst/>
              <a:cxnLst/>
              <a:rect b="b" l="l" r="r" t="t"/>
              <a:pathLst>
                <a:path extrusionOk="0" h="48587" w="71576">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sp>
        <p:nvSpPr>
          <p:cNvPr id="608" name="Google Shape;608;p39"/>
          <p:cNvSpPr txBox="1">
            <a:spLocks noGrp="1"/>
          </p:cNvSpPr>
          <p:nvPr>
            <p:ph idx="1" type="body"/>
          </p:nvPr>
        </p:nvSpPr>
        <p:spPr>
          <a:xfrm rot="-45610">
            <a:off x="850107" y="718844"/>
            <a:ext cx="5018896" cy="5657567"/>
          </a:xfrm>
          <a:prstGeom prst="rect">
            <a:avLst/>
          </a:prstGeom>
        </p:spPr>
        <p:txBody>
          <a:bodyPr anchor="t" anchorCtr="0" bIns="121878" lIns="121878" rIns="121878" spcFirstLastPara="1" tIns="121878" wrap="square">
            <a:noAutofit/>
          </a:bodyPr>
          <a:lstStyle/>
          <a:p>
            <a:pPr algn="just" indent="0" marL="0">
              <a:buNone/>
            </a:pPr>
            <a:r>
              <a:rPr dirty="0" sz="1700">
                <a:latin charset="0" pitchFamily="18" typeface="Times New Roman"/>
                <a:cs charset="0" pitchFamily="18" typeface="Times New Roman"/>
              </a:rPr>
              <a:t>          </a:t>
            </a:r>
          </a:p>
          <a:p>
            <a:pPr algn="just" indent="0" marL="0">
              <a:buNone/>
            </a:pPr>
            <a:r>
              <a:rPr dirty="0" sz="1700">
                <a:latin charset="0" pitchFamily="18" typeface="Times New Roman"/>
                <a:cs charset="0" pitchFamily="18" typeface="Times New Roman"/>
              </a:rPr>
              <a:t>2021 </a:t>
            </a:r>
            <a:r>
              <a:rPr dirty="0" err="1" sz="1700">
                <a:latin charset="0" pitchFamily="18" typeface="Times New Roman"/>
                <a:cs charset="0" pitchFamily="18" typeface="Times New Roman"/>
              </a:rPr>
              <a:t>онд</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хуучин</a:t>
            </a:r>
            <a:r>
              <a:rPr dirty="0" sz="1700">
                <a:latin charset="0" pitchFamily="18" typeface="Times New Roman"/>
                <a:cs charset="0" pitchFamily="18" typeface="Times New Roman"/>
              </a:rPr>
              <a:t> 45, </a:t>
            </a:r>
            <a:r>
              <a:rPr dirty="0" err="1" sz="1700">
                <a:latin charset="0" pitchFamily="18" typeface="Times New Roman"/>
                <a:cs charset="0" pitchFamily="18" typeface="Times New Roman"/>
              </a:rPr>
              <a:t>шинэ</a:t>
            </a:r>
            <a:r>
              <a:rPr dirty="0" sz="1700">
                <a:latin charset="0" pitchFamily="18" typeface="Times New Roman"/>
                <a:cs charset="0" pitchFamily="18" typeface="Times New Roman"/>
              </a:rPr>
              <a:t> 10 </a:t>
            </a:r>
            <a:r>
              <a:rPr dirty="0" err="1" sz="1700">
                <a:latin charset="0" pitchFamily="18" typeface="Times New Roman"/>
                <a:cs charset="0" pitchFamily="18" typeface="Times New Roman"/>
              </a:rPr>
              <a:t>төрлийн</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бүтээгдэхүүнд</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тохиролын</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гэрчилгээ</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авахад</a:t>
            </a:r>
            <a:r>
              <a:rPr dirty="0" lang="en-US" sz="1700">
                <a:latin charset="0" pitchFamily="18" typeface="Times New Roman"/>
                <a:cs charset="0" pitchFamily="18" typeface="Times New Roman"/>
              </a:rPr>
              <a:t> </a:t>
            </a:r>
            <a:r>
              <a:rPr dirty="0" lang="mn-MN" sz="1700">
                <a:latin charset="0" pitchFamily="18" typeface="Times New Roman"/>
                <a:cs charset="0" pitchFamily="18" typeface="Times New Roman"/>
              </a:rPr>
              <a:t>шаардагдах бичиг баримтыг стандартчилал хэмжил зүйн газарт бэлтгэн гаргаж өгсөн. Үүнд: </a:t>
            </a:r>
          </a:p>
          <a:p>
            <a:pPr algn="just" indent="0" marL="0">
              <a:buNone/>
            </a:pPr>
            <a:r>
              <a:rPr dirty="0" sz="1700">
                <a:latin charset="0" pitchFamily="18" typeface="Times New Roman"/>
                <a:cs charset="0" pitchFamily="18" typeface="Times New Roman"/>
              </a:rPr>
              <a:t>1. </a:t>
            </a:r>
            <a:r>
              <a:rPr dirty="0" err="1" sz="1700">
                <a:latin charset="0" pitchFamily="18" typeface="Times New Roman"/>
                <a:cs charset="0" pitchFamily="18" typeface="Times New Roman"/>
              </a:rPr>
              <a:t>Хүнсний</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нэмэлтийн</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жагсаалт</a:t>
            </a:r>
            <a:endParaRPr dirty="0" sz="1700">
              <a:latin charset="0" pitchFamily="18" typeface="Times New Roman"/>
              <a:cs charset="0" pitchFamily="18" typeface="Times New Roman"/>
            </a:endParaRPr>
          </a:p>
          <a:p>
            <a:pPr algn="just" indent="0" marL="0">
              <a:buNone/>
            </a:pPr>
            <a:r>
              <a:rPr lang="x-none" sz="1700">
                <a:latin charset="0" pitchFamily="18" typeface="Times New Roman"/>
                <a:cs charset="0" pitchFamily="18" typeface="Times New Roman"/>
              </a:rPr>
              <a:t>2. </a:t>
            </a:r>
            <a:r>
              <a:rPr dirty="0" lang="mn-MN" sz="1700">
                <a:latin charset="0" pitchFamily="18" typeface="Times New Roman"/>
                <a:cs charset="0" pitchFamily="18" typeface="Times New Roman"/>
              </a:rPr>
              <a:t>Н</a:t>
            </a:r>
            <a:r>
              <a:rPr lang="x-none" sz="1700">
                <a:latin charset="0" pitchFamily="18" typeface="Times New Roman"/>
                <a:cs charset="0" pitchFamily="18" typeface="Times New Roman"/>
              </a:rPr>
              <a:t>ийт 55 </a:t>
            </a:r>
            <a:r>
              <a:rPr dirty="0" err="1" sz="1700">
                <a:latin charset="0" pitchFamily="18" typeface="Times New Roman"/>
                <a:cs charset="0" pitchFamily="18" typeface="Times New Roman"/>
              </a:rPr>
              <a:t>бүтээгдэхүүний</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мэдээлэл</a:t>
            </a:r>
            <a:endParaRPr dirty="0" sz="1700">
              <a:latin charset="0" pitchFamily="18" typeface="Times New Roman"/>
              <a:cs charset="0" pitchFamily="18" typeface="Times New Roman"/>
            </a:endParaRPr>
          </a:p>
          <a:p>
            <a:pPr algn="just" indent="0" marL="0">
              <a:buNone/>
            </a:pPr>
            <a:r>
              <a:rPr lang="x-none" sz="1700">
                <a:latin charset="0" pitchFamily="18" typeface="Times New Roman"/>
                <a:cs charset="0" pitchFamily="18" typeface="Times New Roman"/>
              </a:rPr>
              <a:t>3.Х</a:t>
            </a:r>
            <a:r>
              <a:rPr dirty="0" err="1" sz="1700">
                <a:latin charset="0" pitchFamily="18" typeface="Times New Roman"/>
                <a:cs charset="0" pitchFamily="18" typeface="Times New Roman"/>
              </a:rPr>
              <a:t>аяг</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шошгоны</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дэлгэрэнгүй</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мэдээлэл</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зэргийг</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бэлтгэж</a:t>
            </a:r>
            <a:r>
              <a:rPr dirty="0" sz="1700">
                <a:latin charset="0" pitchFamily="18" typeface="Times New Roman"/>
                <a:cs charset="0" pitchFamily="18" typeface="Times New Roman"/>
              </a:rPr>
              <a:t> </a:t>
            </a:r>
            <a:r>
              <a:rPr dirty="0" err="1" sz="1700">
                <a:latin charset="0" pitchFamily="18" typeface="Times New Roman"/>
                <a:cs charset="0" pitchFamily="18" typeface="Times New Roman"/>
              </a:rPr>
              <a:t>хүргүүлсэн</a:t>
            </a:r>
            <a:r>
              <a:rPr dirty="0" sz="1700">
                <a:latin charset="0" pitchFamily="18" typeface="Times New Roman"/>
                <a:cs charset="0" pitchFamily="18" typeface="Times New Roman"/>
              </a:rPr>
              <a:t>.  </a:t>
            </a:r>
          </a:p>
          <a:p>
            <a:pPr algn="r" indent="0" marL="0">
              <a:buNone/>
            </a:pPr>
            <a:r>
              <a:rPr lang="x-none" smtClean="0" sz="1700">
                <a:latin charset="0" pitchFamily="18" typeface="Times New Roman"/>
                <a:cs charset="0" pitchFamily="18" typeface="Times New Roman"/>
              </a:rPr>
              <a:t>.</a:t>
            </a:r>
            <a:endParaRPr dirty="0" lang="mn-MN" sz="1700">
              <a:latin charset="0" pitchFamily="18" typeface="Times New Roman"/>
              <a:cs charset="0" pitchFamily="18" typeface="Times New Roman"/>
            </a:endParaRPr>
          </a:p>
          <a:p>
            <a:pPr algn="just" indent="0" marL="0">
              <a:buNone/>
            </a:pPr>
            <a:r>
              <a:rPr dirty="0" lang="mn-MN" sz="1700">
                <a:latin charset="0" pitchFamily="18" typeface="Times New Roman"/>
                <a:cs charset="0" pitchFamily="18" typeface="Times New Roman"/>
              </a:rPr>
              <a:t>          </a:t>
            </a:r>
            <a:r>
              <a:rPr dirty="0" lang="en-US" sz="1700">
                <a:latin charset="0" pitchFamily="18" typeface="Times New Roman"/>
                <a:cs charset="0" pitchFamily="18" typeface="Times New Roman"/>
              </a:rPr>
              <a:t>ISO 9001 </a:t>
            </a:r>
            <a:r>
              <a:rPr dirty="0" lang="mn-MN" sz="1700">
                <a:latin charset="0" pitchFamily="18" typeface="Times New Roman"/>
                <a:cs charset="0" pitchFamily="18" typeface="Times New Roman"/>
              </a:rPr>
              <a:t>Чанарын менежментийн тогтолцоо стандартыг сонгуулахтай холбогдуулан, холбогдох бичиг </a:t>
            </a:r>
            <a:r>
              <a:rPr dirty="0" lang="mn-MN" smtClean="0" sz="1700">
                <a:latin charset="0" pitchFamily="18" typeface="Times New Roman"/>
                <a:cs charset="0" pitchFamily="18" typeface="Times New Roman"/>
              </a:rPr>
              <a:t>баримт, </a:t>
            </a:r>
            <a:r>
              <a:rPr dirty="0" lang="mn-MN" sz="1700">
                <a:latin charset="0" pitchFamily="18" typeface="Times New Roman"/>
                <a:cs charset="0" pitchFamily="18" typeface="Times New Roman"/>
              </a:rPr>
              <a:t>үйлдвэр цехийг стандартын түвшинд бэлтгэн шалгуулсан ба баг хамт олноороо </a:t>
            </a:r>
            <a:r>
              <a:rPr dirty="0" lang="en-US" sz="1700">
                <a:latin charset="0" pitchFamily="18" typeface="Times New Roman"/>
                <a:cs charset="0" pitchFamily="18" typeface="Times New Roman"/>
              </a:rPr>
              <a:t>ISO 9001 </a:t>
            </a:r>
            <a:r>
              <a:rPr dirty="0" lang="mn-MN" smtClean="0" sz="1700">
                <a:latin charset="0" pitchFamily="18" typeface="Times New Roman"/>
                <a:cs charset="0" pitchFamily="18" typeface="Times New Roman"/>
              </a:rPr>
              <a:t>стандартыг үйлдвэртээ </a:t>
            </a:r>
            <a:r>
              <a:rPr dirty="0" lang="mn-MN" sz="1700">
                <a:latin charset="0" pitchFamily="18" typeface="Times New Roman"/>
                <a:cs charset="0" pitchFamily="18" typeface="Times New Roman"/>
              </a:rPr>
              <a:t>амжилттай 3 жилээр сунгуулсан. </a:t>
            </a:r>
          </a:p>
          <a:p>
            <a:pPr algn="just" indent="0" marL="0">
              <a:buNone/>
            </a:pPr>
            <a:r>
              <a:rPr dirty="0" lang="mn-MN" sz="1700">
                <a:latin charset="0" pitchFamily="18" typeface="Times New Roman"/>
                <a:cs charset="0" pitchFamily="18" typeface="Times New Roman"/>
              </a:rPr>
              <a:t>     </a:t>
            </a:r>
          </a:p>
          <a:p>
            <a:pPr algn="ctr" indent="0" marL="0">
              <a:buNone/>
            </a:pPr>
            <a:r>
              <a:rPr dirty="0" lang="mn-MN" sz="1700">
                <a:latin charset="0" pitchFamily="18" typeface="Times New Roman"/>
                <a:cs charset="0" pitchFamily="18" typeface="Times New Roman"/>
              </a:rPr>
              <a:t>    </a:t>
            </a:r>
            <a:endParaRPr lang="x-none" sz="1700">
              <a:latin charset="0" pitchFamily="18" typeface="Times New Roman"/>
              <a:cs charset="0" pitchFamily="18" typeface="Times New Roman"/>
            </a:endParaRPr>
          </a:p>
          <a:p>
            <a:pPr algn="just" indent="0" marL="0">
              <a:buNone/>
            </a:pPr>
            <a:endParaRPr dirty="0" smtClean="0">
              <a:solidFill>
                <a:schemeClr val="dk1"/>
              </a:solidFill>
              <a:latin charset="0" pitchFamily="18" typeface="Times New Roman"/>
              <a:cs charset="0" pitchFamily="18" typeface="Times New Roman"/>
            </a:endParaRPr>
          </a:p>
          <a:p>
            <a:pPr algn="just" indent="0" marL="0">
              <a:buNone/>
            </a:pPr>
            <a:endParaRPr dirty="0" smtClean="0">
              <a:solidFill>
                <a:schemeClr val="dk1"/>
              </a:solidFill>
              <a:latin charset="0" pitchFamily="18" typeface="Times New Roman"/>
              <a:cs charset="0" pitchFamily="18" typeface="Times New Roman"/>
            </a:endParaRPr>
          </a:p>
          <a:p>
            <a:pPr algn="just" indent="0" marL="0">
              <a:buNone/>
            </a:pPr>
            <a:endParaRPr dirty="0">
              <a:solidFill>
                <a:schemeClr val="dk1"/>
              </a:solidFill>
              <a:latin charset="0" pitchFamily="18" typeface="Times New Roman"/>
              <a:cs charset="0" pitchFamily="18" typeface="Times New Roman"/>
            </a:endParaRPr>
          </a:p>
        </p:txBody>
      </p:sp>
      <p:sp>
        <p:nvSpPr>
          <p:cNvPr id="609" name="Google Shape;609;p39"/>
          <p:cNvSpPr txBox="1">
            <a:spLocks noGrp="1"/>
          </p:cNvSpPr>
          <p:nvPr>
            <p:ph type="title"/>
          </p:nvPr>
        </p:nvSpPr>
        <p:spPr>
          <a:xfrm>
            <a:off x="1016000" y="279400"/>
            <a:ext cx="4368800" cy="508000"/>
          </a:xfrm>
          <a:prstGeom prst="rect">
            <a:avLst/>
          </a:prstGeom>
        </p:spPr>
        <p:txBody>
          <a:bodyPr anchor="t" anchorCtr="0" bIns="121878" lIns="121878" rIns="121878" spcFirstLastPara="1" tIns="121878" wrap="square">
            <a:noAutofit/>
          </a:bodyPr>
          <a:lstStyle/>
          <a:p>
            <a:pPr algn="ctr"/>
            <a:r>
              <a:rPr b="1" dirty="0" lang="mn-MN" sz="3200">
                <a:latin charset="0" pitchFamily="18" typeface="Times New Roman"/>
                <a:cs charset="0" pitchFamily="18" typeface="Times New Roman"/>
              </a:rPr>
              <a:t>Бүтээгдэхүүн </a:t>
            </a:r>
            <a:endParaRPr b="1" sz="3200">
              <a:latin charset="0" pitchFamily="18" typeface="Times New Roman"/>
              <a:cs charset="0" pitchFamily="18" typeface="Times New Roman"/>
            </a:endParaRPr>
          </a:p>
        </p:txBody>
      </p:sp>
      <p:sp>
        <p:nvSpPr>
          <p:cNvPr id="611" name="Google Shape;611;p39"/>
          <p:cNvSpPr/>
          <p:nvPr/>
        </p:nvSpPr>
        <p:spPr>
          <a:xfrm rot="1579026">
            <a:off x="9056060" y="1093656"/>
            <a:ext cx="2446373" cy="633539"/>
          </a:xfrm>
          <a:custGeom>
            <a:avLst/>
            <a:gdLst/>
            <a:ahLst/>
            <a:cxnLst/>
            <a:rect b="b" l="l" r="r" t="t"/>
            <a:pathLst>
              <a:path extrusionOk="0" h="2745" w="10101">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anchor="ctr" anchorCtr="0" bIns="121878" lIns="121878" rIns="121878" spcFirstLastPara="1" tIns="121878" wrap="square">
            <a:noAutofit/>
          </a:bodyPr>
          <a:lstStyle/>
          <a:p>
            <a:pPr defTabSz="1218990">
              <a:buClr>
                <a:srgbClr val="000000"/>
              </a:buClr>
            </a:pPr>
            <a:endParaRPr kern="0">
              <a:solidFill>
                <a:srgbClr val="000000"/>
              </a:solidFill>
              <a:cs typeface="Arial"/>
              <a:sym typeface="Arial"/>
            </a:endParaRPr>
          </a:p>
        </p:txBody>
      </p:sp>
      <p:sp>
        <p:nvSpPr>
          <p:cNvPr id="612" name="Google Shape;612;p39"/>
          <p:cNvSpPr/>
          <p:nvPr/>
        </p:nvSpPr>
        <p:spPr>
          <a:xfrm rot="1747649">
            <a:off x="8879989" y="1079099"/>
            <a:ext cx="2483913" cy="670004"/>
          </a:xfrm>
          <a:custGeom>
            <a:avLst/>
            <a:gdLst/>
            <a:ahLst/>
            <a:cxnLst/>
            <a:rect b="b" l="l" r="r" t="t"/>
            <a:pathLst>
              <a:path extrusionOk="0" h="2903" w="10256">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anchor="ctr" anchorCtr="0" bIns="121878" lIns="121878" rIns="121878" spcFirstLastPara="1" tIns="121878" wrap="square">
            <a:noAutofit/>
          </a:bodyPr>
          <a:lstStyle/>
          <a:p>
            <a:pPr defTabSz="1218990">
              <a:buClr>
                <a:srgbClr val="000000"/>
              </a:buClr>
            </a:pPr>
            <a:endParaRPr kern="0">
              <a:solidFill>
                <a:srgbClr val="000000"/>
              </a:solidFill>
              <a:cs typeface="Arial"/>
              <a:sym typeface="Arial"/>
            </a:endParaRPr>
          </a:p>
        </p:txBody>
      </p:sp>
      <p:grpSp>
        <p:nvGrpSpPr>
          <p:cNvPr id="613" name="Google Shape;613;p39"/>
          <p:cNvGrpSpPr/>
          <p:nvPr/>
        </p:nvGrpSpPr>
        <p:grpSpPr>
          <a:xfrm rot="1015326">
            <a:off x="6202765" y="4794131"/>
            <a:ext cx="2564737" cy="1115055"/>
            <a:chOff x="6849865" y="612908"/>
            <a:chExt cx="1923553" cy="836291"/>
          </a:xfrm>
        </p:grpSpPr>
        <p:sp>
          <p:nvSpPr>
            <p:cNvPr id="614" name="Google Shape;614;p39"/>
            <p:cNvSpPr/>
            <p:nvPr/>
          </p:nvSpPr>
          <p:spPr>
            <a:xfrm rot="635354">
              <a:off x="6897617" y="788822"/>
              <a:ext cx="1834780" cy="475154"/>
            </a:xfrm>
            <a:custGeom>
              <a:avLst/>
              <a:gdLst/>
              <a:ahLst/>
              <a:cxnLst/>
              <a:rect b="b" l="l" r="r" t="t"/>
              <a:pathLst>
                <a:path extrusionOk="0" h="2745" w="10101">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615" name="Google Shape;615;p39"/>
            <p:cNvSpPr/>
            <p:nvPr/>
          </p:nvSpPr>
          <p:spPr>
            <a:xfrm rot="635354">
              <a:off x="6880175" y="779801"/>
              <a:ext cx="1862935" cy="502503"/>
            </a:xfrm>
            <a:custGeom>
              <a:avLst/>
              <a:gdLst/>
              <a:ahLst/>
              <a:cxnLst/>
              <a:rect b="b" l="l" r="r" t="t"/>
              <a:pathLst>
                <a:path extrusionOk="0" h="2903" w="10256">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pic>
        <p:nvPicPr>
          <p:cNvPr id="35" name="Google Shape;458;p36"/>
          <p:cNvPicPr preferRelativeResize="0"/>
          <p:nvPr/>
        </p:nvPicPr>
        <p:blipFill rotWithShape="1">
          <a:blip r:embed="rId3">
            <a:alphaModFix/>
          </a:blip>
          <a:srcRect b="-9"/>
          <a:stretch/>
        </p:blipFill>
        <p:spPr>
          <a:xfrm rot="234213">
            <a:off x="7345040" y="1400867"/>
            <a:ext cx="2979717" cy="3962956"/>
          </a:xfrm>
          <a:prstGeom prst="rect">
            <a:avLst/>
          </a:prstGeom>
          <a:noFill/>
          <a:ln cap="flat" cmpd="sng" w="38100">
            <a:solidFill>
              <a:schemeClr val="dk1"/>
            </a:solidFill>
            <a:prstDash val="solid"/>
            <a:round/>
            <a:headEnd len="sm" type="none" w="sm"/>
            <a:tailEnd len="sm" type="none" w="sm"/>
          </a:ln>
        </p:spPr>
      </p:pic>
      <p:pic>
        <p:nvPicPr>
          <p:cNvPr descr="C:\Users\user\Desktop\Хажаа зураг\Лого.PNG" id="34" name="Picture 33"/>
          <p:cNvPicPr/>
          <p:nvPr/>
        </p:nvPicPr>
        <p:blipFill rotWithShape="1">
          <a:blip cstate="print" r:embed="rId4">
            <a:extLst>
              <a:ext uri="{BEBA8EAE-BF5A-486C-A8C5-ECC9F3942E4B}">
                <a14:imgProps xmlns:a14="http://schemas.microsoft.com/office/drawing/2010/main">
                  <a14:imgLayer r:embed="rId5">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296829" y="180327"/>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2495154"/>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 Placeholder 1"/>
          <p:cNvSpPr>
            <a:spLocks noGrp="1"/>
          </p:cNvSpPr>
          <p:nvPr>
            <p:ph idx="1" type="body"/>
          </p:nvPr>
        </p:nvSpPr>
        <p:spPr>
          <a:xfrm>
            <a:off x="406400" y="1193803"/>
            <a:ext cx="6400800" cy="5009833"/>
          </a:xfrm>
        </p:spPr>
        <p:txBody>
          <a:bodyPr/>
          <a:lstStyle/>
          <a:p>
            <a:pPr algn="just">
              <a:buNone/>
            </a:pPr>
            <a:r>
              <a:rPr dirty="0" lang="mn-MN" smtClean="0">
                <a:latin charset="0" pitchFamily="18" typeface="Times New Roman"/>
                <a:cs charset="0" pitchFamily="18" typeface="Times New Roman"/>
              </a:rPr>
              <a:t>	Гурилын үзүүлэлтээс шалтгаалж тухай бүр гурилын</a:t>
            </a:r>
          </a:p>
          <a:p>
            <a:pPr algn="just">
              <a:buNone/>
            </a:pPr>
            <a:r>
              <a:rPr dirty="0" lang="mn-MN" smtClean="0">
                <a:latin charset="0" pitchFamily="18" typeface="Times New Roman"/>
                <a:cs charset="0" pitchFamily="18" typeface="Times New Roman"/>
              </a:rPr>
              <a:t>холилтоор туршилт хийж үйлдвэрлэлтэнд оруулдаг. 2021</a:t>
            </a:r>
          </a:p>
          <a:p>
            <a:pPr algn="just">
              <a:buNone/>
            </a:pPr>
            <a:r>
              <a:rPr dirty="0" lang="mn-MN" smtClean="0">
                <a:latin charset="0" pitchFamily="18" typeface="Times New Roman"/>
                <a:cs charset="0" pitchFamily="18" typeface="Times New Roman"/>
              </a:rPr>
              <a:t>онд Алтандуулга, Милл хаус, Алтан тариа БГ055, БГ 085</a:t>
            </a:r>
          </a:p>
          <a:p>
            <a:pPr algn="just">
              <a:buNone/>
            </a:pPr>
            <a:r>
              <a:rPr dirty="0" lang="mn-MN" smtClean="0">
                <a:latin charset="0" pitchFamily="18" typeface="Times New Roman"/>
                <a:cs charset="0" pitchFamily="18" typeface="Times New Roman"/>
              </a:rPr>
              <a:t>гурилыг түлхүү хэргэлсэн. </a:t>
            </a:r>
          </a:p>
          <a:p>
            <a:pPr algn="just">
              <a:buNone/>
            </a:pPr>
            <a:endParaRPr dirty="0" lang="mn-MN" smtClean="0">
              <a:latin charset="0" pitchFamily="18" typeface="Times New Roman"/>
              <a:cs charset="0" pitchFamily="18" typeface="Times New Roman"/>
            </a:endParaRPr>
          </a:p>
          <a:p>
            <a:pPr algn="just">
              <a:buNone/>
            </a:pPr>
            <a:endParaRPr dirty="0" lang="mn-MN" smtClean="0">
              <a:latin charset="0" pitchFamily="18" typeface="Times New Roman"/>
              <a:cs charset="0" pitchFamily="18" typeface="Times New Roman"/>
            </a:endParaRPr>
          </a:p>
          <a:p>
            <a:pPr algn="just">
              <a:buNone/>
            </a:pPr>
            <a:endParaRPr dirty="0" lang="mn-MN" smtClean="0">
              <a:latin charset="0" pitchFamily="18" typeface="Times New Roman"/>
              <a:cs charset="0" pitchFamily="18" typeface="Times New Roman"/>
            </a:endParaRPr>
          </a:p>
          <a:p>
            <a:pPr algn="just">
              <a:buNone/>
            </a:pPr>
            <a:endParaRPr dirty="0" lang="mn-MN" smtClean="0">
              <a:latin charset="0" pitchFamily="18" typeface="Times New Roman"/>
              <a:cs charset="0" pitchFamily="18" typeface="Times New Roman"/>
            </a:endParaRPr>
          </a:p>
          <a:p>
            <a:pPr algn="just">
              <a:buNone/>
            </a:pPr>
            <a:endParaRPr dirty="0" lang="mn-MN" smtClean="0">
              <a:latin charset="0" pitchFamily="18" typeface="Times New Roman"/>
              <a:cs charset="0" pitchFamily="18" typeface="Times New Roman"/>
            </a:endParaRPr>
          </a:p>
          <a:p>
            <a:pPr algn="just">
              <a:buNone/>
            </a:pPr>
            <a:endParaRPr dirty="0" lang="mn-MN" smtClean="0">
              <a:latin charset="0" pitchFamily="18" typeface="Times New Roman"/>
              <a:cs charset="0" pitchFamily="18" typeface="Times New Roman"/>
            </a:endParaRPr>
          </a:p>
          <a:p>
            <a:pPr algn="just">
              <a:buNone/>
            </a:pPr>
            <a:r>
              <a:rPr dirty="0" lang="mn-MN" smtClean="0">
                <a:latin charset="0" pitchFamily="18" typeface="Times New Roman"/>
                <a:cs charset="0" pitchFamily="18" typeface="Times New Roman"/>
              </a:rPr>
              <a:t>      Сав баглаа боодол, шинэчилсэн бүтээгдэхүүнийг олон</a:t>
            </a:r>
          </a:p>
          <a:p>
            <a:pPr algn="just">
              <a:buNone/>
            </a:pPr>
            <a:r>
              <a:rPr dirty="0" lang="mn-MN" smtClean="0">
                <a:latin charset="0" pitchFamily="18" typeface="Times New Roman"/>
                <a:cs charset="0" pitchFamily="18" typeface="Times New Roman"/>
              </a:rPr>
              <a:t>удаагийн туршилтаар туршиж, хэмжиж, үйлдвэрлэлтэнд</a:t>
            </a:r>
          </a:p>
          <a:p>
            <a:pPr algn="just">
              <a:buNone/>
            </a:pPr>
            <a:r>
              <a:rPr dirty="0" lang="mn-MN" smtClean="0">
                <a:latin charset="0" pitchFamily="18" typeface="Times New Roman"/>
                <a:cs charset="0" pitchFamily="18" typeface="Times New Roman"/>
              </a:rPr>
              <a:t>Бэлтгэж, технологийн ажилтанд хийх арга барил</a:t>
            </a:r>
          </a:p>
          <a:p>
            <a:pPr algn="just">
              <a:buNone/>
            </a:pPr>
            <a:r>
              <a:rPr dirty="0" lang="mn-MN" smtClean="0">
                <a:latin charset="0" pitchFamily="18" typeface="Times New Roman"/>
                <a:cs charset="0" pitchFamily="18" typeface="Times New Roman"/>
              </a:rPr>
              <a:t>технологийг зааж сургаж, ажиллаж байна. </a:t>
            </a:r>
            <a:endParaRPr dirty="0" lang="en-US">
              <a:latin charset="0" pitchFamily="18" typeface="Times New Roman"/>
              <a:cs charset="0" pitchFamily="18" typeface="Times New Roman"/>
            </a:endParaRPr>
          </a:p>
        </p:txBody>
      </p:sp>
      <p:sp>
        <p:nvSpPr>
          <p:cNvPr id="3" name="Title 2"/>
          <p:cNvSpPr>
            <a:spLocks noGrp="1"/>
          </p:cNvSpPr>
          <p:nvPr>
            <p:ph type="title"/>
          </p:nvPr>
        </p:nvSpPr>
        <p:spPr>
          <a:xfrm>
            <a:off x="406400" y="381000"/>
            <a:ext cx="6807200" cy="670000"/>
          </a:xfrm>
        </p:spPr>
        <p:txBody>
          <a:bodyPr/>
          <a:lstStyle/>
          <a:p>
            <a:pPr algn="ctr"/>
            <a:r>
              <a:rPr dirty="0" lang="mn-MN" smtClean="0"/>
              <a:t>Бүтээгдэхүүн шинэчлэлт </a:t>
            </a:r>
            <a:endParaRPr dirty="0" lang="en-US"/>
          </a:p>
        </p:txBody>
      </p:sp>
      <p:pic>
        <p:nvPicPr>
          <p:cNvPr id="4" name="Google Shape;1910;p65"/>
          <p:cNvPicPr preferRelativeResize="0"/>
          <p:nvPr/>
        </p:nvPicPr>
        <p:blipFill rotWithShape="1">
          <a:blip r:embed="rId2">
            <a:alphaModFix/>
          </a:blip>
          <a:srcRect r="-119"/>
          <a:stretch/>
        </p:blipFill>
        <p:spPr>
          <a:xfrm>
            <a:off x="7416810" y="1193800"/>
            <a:ext cx="3912799" cy="4572000"/>
          </a:xfrm>
          <a:prstGeom prst="rect">
            <a:avLst/>
          </a:prstGeom>
          <a:noFill/>
          <a:ln cap="flat" cmpd="sng" w="28575">
            <a:solidFill>
              <a:schemeClr val="dk1"/>
            </a:solidFill>
            <a:prstDash val="solid"/>
            <a:round/>
            <a:headEnd len="sm" type="none" w="sm"/>
            <a:tailEnd len="sm" type="none" w="sm"/>
          </a:ln>
        </p:spPr>
      </p:pic>
      <p:grpSp>
        <p:nvGrpSpPr>
          <p:cNvPr id="5" name="Google Shape;1911;p65"/>
          <p:cNvGrpSpPr/>
          <p:nvPr/>
        </p:nvGrpSpPr>
        <p:grpSpPr>
          <a:xfrm flipH="1" rot="20513187">
            <a:off x="6732682" y="1043493"/>
            <a:ext cx="2083947" cy="506387"/>
            <a:chOff x="5228874" y="132800"/>
            <a:chExt cx="3104856" cy="837504"/>
          </a:xfrm>
        </p:grpSpPr>
        <p:sp>
          <p:nvSpPr>
            <p:cNvPr id="6" name="Google Shape;1912;p65"/>
            <p:cNvSpPr/>
            <p:nvPr/>
          </p:nvSpPr>
          <p:spPr>
            <a:xfrm>
              <a:off x="5305375" y="132800"/>
              <a:ext cx="3028356" cy="837500"/>
            </a:xfrm>
            <a:custGeom>
              <a:avLst/>
              <a:gdLst/>
              <a:ahLst/>
              <a:cxnLst/>
              <a:rect b="b" l="l" r="r" t="t"/>
              <a:pathLst>
                <a:path extrusionOk="0" h="2745" w="10101">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sp>
          <p:nvSpPr>
            <p:cNvPr id="7" name="Google Shape;1913;p65"/>
            <p:cNvSpPr/>
            <p:nvPr/>
          </p:nvSpPr>
          <p:spPr>
            <a:xfrm>
              <a:off x="5228874" y="132810"/>
              <a:ext cx="3104850" cy="837494"/>
            </a:xfrm>
            <a:custGeom>
              <a:avLst/>
              <a:gdLst/>
              <a:ahLst/>
              <a:cxnLst/>
              <a:rect b="b" l="l" r="r" t="t"/>
              <a:pathLst>
                <a:path extrusionOk="0" h="2903" w="10256">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anchor="ctr" anchorCtr="0" bIns="91425" lIns="91425" rIns="91425" spcFirstLastPara="1" tIns="91425" wrap="square">
              <a:noAutofit/>
            </a:bodyPr>
            <a:lstStyle/>
            <a:p>
              <a:pPr defTabSz="1218990">
                <a:buClr>
                  <a:srgbClr val="000000"/>
                </a:buClr>
              </a:pPr>
              <a:endParaRPr kern="0">
                <a:solidFill>
                  <a:srgbClr val="000000"/>
                </a:solidFill>
                <a:cs typeface="Arial"/>
                <a:sym typeface="Arial"/>
              </a:endParaRPr>
            </a:p>
          </p:txBody>
        </p:sp>
      </p:grpSp>
      <p:pic>
        <p:nvPicPr>
          <p:cNvPr descr="C:\Users\Battuya\Desktop\241005024_377891697068251_6891669202168186802_n.jpg" id="8" name="Picture 7"/>
          <p:cNvPicPr/>
          <p:nvPr/>
        </p:nvPicPr>
        <p:blipFill>
          <a:blip cstate="print" r:embed="rId3"/>
          <a:srcRect/>
          <a:stretch>
            <a:fillRect/>
          </a:stretch>
        </p:blipFill>
        <p:spPr bwMode="auto">
          <a:xfrm>
            <a:off x="812800" y="2717800"/>
            <a:ext cx="1727200" cy="1625600"/>
          </a:xfrm>
          <a:prstGeom prst="rect">
            <a:avLst/>
          </a:prstGeom>
          <a:noFill/>
          <a:ln w="9525">
            <a:noFill/>
            <a:miter lim="800000"/>
            <a:headEnd/>
            <a:tailEnd/>
          </a:ln>
        </p:spPr>
      </p:pic>
      <p:pic>
        <p:nvPicPr>
          <p:cNvPr descr="C:\Users\Battuya\Desktop\240416203_3009182056025134_7934121411464283316_n.jpg" id="9" name="Picture 8"/>
          <p:cNvPicPr/>
          <p:nvPr/>
        </p:nvPicPr>
        <p:blipFill>
          <a:blip cstate="print" r:embed="rId4"/>
          <a:srcRect/>
          <a:stretch>
            <a:fillRect/>
          </a:stretch>
        </p:blipFill>
        <p:spPr bwMode="auto">
          <a:xfrm>
            <a:off x="3048000" y="3022603"/>
            <a:ext cx="1428261" cy="1071196"/>
          </a:xfrm>
          <a:prstGeom prst="rect">
            <a:avLst/>
          </a:prstGeom>
          <a:noFill/>
          <a:ln w="9525">
            <a:noFill/>
            <a:miter lim="800000"/>
            <a:headEnd/>
            <a:tailEnd/>
          </a:ln>
        </p:spPr>
      </p:pic>
      <p:pic>
        <p:nvPicPr>
          <p:cNvPr descr="C:\Users\Battuya\Desktop\237079508_564954138278093_9079877517738915449_n.jpg" id="10" name="Picture 9"/>
          <p:cNvPicPr/>
          <p:nvPr/>
        </p:nvPicPr>
        <p:blipFill>
          <a:blip cstate="print" r:embed="rId5"/>
          <a:srcRect/>
          <a:stretch>
            <a:fillRect/>
          </a:stretch>
        </p:blipFill>
        <p:spPr bwMode="auto">
          <a:xfrm>
            <a:off x="4876800" y="2717800"/>
            <a:ext cx="1422400" cy="1625600"/>
          </a:xfrm>
          <a:prstGeom prst="rect">
            <a:avLst/>
          </a:prstGeom>
          <a:noFill/>
          <a:ln w="9525">
            <a:noFill/>
            <a:miter lim="800000"/>
            <a:headEnd/>
            <a:tailEnd/>
          </a:ln>
        </p:spPr>
      </p:pic>
      <p:pic>
        <p:nvPicPr>
          <p:cNvPr descr="C:\Users\user\Desktop\Хажаа зураг\Лого.PNG" id="11" name="Picture 10"/>
          <p:cNvPicPr/>
          <p:nvPr/>
        </p:nvPicPr>
        <p:blipFill rotWithShape="1">
          <a:blip cstate="print" r:embed="rId6">
            <a:extLst>
              <a:ext uri="{BEBA8EAE-BF5A-486C-A8C5-ECC9F3942E4B}">
                <a14:imgProps xmlns:a14="http://schemas.microsoft.com/office/drawing/2010/main">
                  <a14:imgLayer r:embed="rId7">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296829" y="290247"/>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8583456"/>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Shape 937"/>
        <p:cNvGrpSpPr/>
        <p:nvPr/>
      </p:nvGrpSpPr>
      <p:grpSpPr>
        <a:xfrm>
          <a:off x="0" y="0"/>
          <a:ext cx="0" cy="0"/>
          <a:chOff x="0" y="0"/>
          <a:chExt cx="0" cy="0"/>
        </a:xfrm>
      </p:grpSpPr>
      <p:sp>
        <p:nvSpPr>
          <p:cNvPr id="938" name="Google Shape;938;p47"/>
          <p:cNvSpPr txBox="1">
            <a:spLocks noGrp="1"/>
          </p:cNvSpPr>
          <p:nvPr>
            <p:ph type="title"/>
          </p:nvPr>
        </p:nvSpPr>
        <p:spPr>
          <a:xfrm>
            <a:off x="812800" y="3733810"/>
            <a:ext cx="3101600" cy="512633"/>
          </a:xfrm>
          <a:prstGeom prst="rect">
            <a:avLst/>
          </a:prstGeom>
        </p:spPr>
        <p:txBody>
          <a:bodyPr anchor="b" anchorCtr="0" bIns="121878" lIns="121878" rIns="121878" spcFirstLastPara="1" tIns="121878" wrap="square">
            <a:noAutofit/>
          </a:bodyPr>
          <a:lstStyle/>
          <a:p>
            <a:r>
              <a:rPr b="1" sz="1900">
                <a:latin charset="0" pitchFamily="18" typeface="Times New Roman"/>
                <a:cs charset="0" pitchFamily="18" typeface="Times New Roman"/>
              </a:rPr>
              <a:t>Хөөмөл 0.45, 0.9, 2 кг</a:t>
            </a:r>
            <a:endParaRPr b="1" sz="1900">
              <a:latin charset="0" pitchFamily="18" typeface="Times New Roman"/>
              <a:cs charset="0" pitchFamily="18" typeface="Times New Roman"/>
            </a:endParaRPr>
          </a:p>
        </p:txBody>
      </p:sp>
      <p:sp>
        <p:nvSpPr>
          <p:cNvPr id="939" name="Google Shape;939;p47"/>
          <p:cNvSpPr txBox="1">
            <a:spLocks noGrp="1"/>
          </p:cNvSpPr>
          <p:nvPr>
            <p:ph idx="15" type="title"/>
          </p:nvPr>
        </p:nvSpPr>
        <p:spPr>
          <a:xfrm>
            <a:off x="914400" y="177800"/>
            <a:ext cx="10566400" cy="609600"/>
          </a:xfrm>
          <a:prstGeom prst="rect">
            <a:avLst/>
          </a:prstGeom>
        </p:spPr>
        <p:txBody>
          <a:bodyPr anchor="t" anchorCtr="0" bIns="121878" lIns="121878" rIns="121878" spcFirstLastPara="1" tIns="121878" wrap="square">
            <a:noAutofit/>
          </a:bodyPr>
          <a:lstStyle/>
          <a:p>
            <a:pPr algn="ctr"/>
            <a:r>
              <a:rPr b="1" sz="3200">
                <a:solidFill>
                  <a:schemeClr val="bg1">
                    <a:lumMod val="10000"/>
                  </a:schemeClr>
                </a:solidFill>
                <a:latin charset="0" pitchFamily="18" typeface="Times New Roman"/>
                <a:cs charset="0" pitchFamily="18" typeface="Times New Roman"/>
              </a:rPr>
              <a:t>Шинэ болон шинэчилсэн савлагаа</a:t>
            </a:r>
            <a:r>
              <a:rPr b="1" sz="3200">
                <a:latin charset="0" pitchFamily="18" typeface="Times New Roman"/>
                <a:cs charset="0" pitchFamily="18" typeface="Times New Roman"/>
              </a:rPr>
              <a:t> </a:t>
            </a:r>
            <a:endParaRPr b="1" sz="3200">
              <a:latin charset="0" pitchFamily="18" typeface="Times New Roman"/>
              <a:cs charset="0" pitchFamily="18" typeface="Times New Roman"/>
            </a:endParaRPr>
          </a:p>
        </p:txBody>
      </p:sp>
      <p:sp>
        <p:nvSpPr>
          <p:cNvPr id="941" name="Google Shape;941;p47"/>
          <p:cNvSpPr txBox="1">
            <a:spLocks noGrp="1"/>
          </p:cNvSpPr>
          <p:nvPr>
            <p:ph idx="2" type="title"/>
          </p:nvPr>
        </p:nvSpPr>
        <p:spPr>
          <a:xfrm>
            <a:off x="3860800" y="3733800"/>
            <a:ext cx="2946400" cy="508000"/>
          </a:xfrm>
          <a:prstGeom prst="rect">
            <a:avLst/>
          </a:prstGeom>
        </p:spPr>
        <p:txBody>
          <a:bodyPr anchor="b" anchorCtr="0" bIns="121878" lIns="121878" rIns="121878" spcFirstLastPara="1" tIns="121878" wrap="square">
            <a:noAutofit/>
          </a:bodyPr>
          <a:lstStyle/>
          <a:p>
            <a:r>
              <a:rPr b="1" dirty="0" lang="mn-MN" sz="1900">
                <a:latin charset="0" pitchFamily="18" typeface="Times New Roman"/>
                <a:cs charset="0" pitchFamily="18" typeface="Times New Roman"/>
              </a:rPr>
              <a:t>Жигнэмэгийн цуглуулга </a:t>
            </a:r>
            <a:endParaRPr b="1" sz="1900">
              <a:latin charset="0" pitchFamily="18" typeface="Times New Roman"/>
              <a:cs charset="0" pitchFamily="18" typeface="Times New Roman"/>
            </a:endParaRPr>
          </a:p>
        </p:txBody>
      </p:sp>
      <p:sp>
        <p:nvSpPr>
          <p:cNvPr id="943" name="Google Shape;943;p47"/>
          <p:cNvSpPr txBox="1">
            <a:spLocks noGrp="1"/>
          </p:cNvSpPr>
          <p:nvPr>
            <p:ph idx="4" type="title"/>
          </p:nvPr>
        </p:nvSpPr>
        <p:spPr>
          <a:xfrm>
            <a:off x="1422400" y="1193800"/>
            <a:ext cx="2336800" cy="922400"/>
          </a:xfrm>
          <a:prstGeom prst="rect">
            <a:avLst/>
          </a:prstGeom>
        </p:spPr>
        <p:txBody>
          <a:bodyPr anchor="b" anchorCtr="0" bIns="121878" lIns="121878" rIns="121878" spcFirstLastPara="1" tIns="121878" wrap="square">
            <a:noAutofit/>
          </a:bodyPr>
          <a:lstStyle/>
          <a:p>
            <a:r>
              <a:rPr b="1" dirty="0" lang="mn-MN" sz="2100">
                <a:latin charset="0" pitchFamily="18" typeface="Times New Roman"/>
                <a:cs charset="0" pitchFamily="18" typeface="Times New Roman"/>
              </a:rPr>
              <a:t>Овъёостой жигнэмэ</a:t>
            </a:r>
            <a:r>
              <a:rPr b="1" dirty="0" lang="mn-MN" smtClean="0"/>
              <a:t>г </a:t>
            </a:r>
            <a:endParaRPr b="1" dirty="0">
              <a:solidFill>
                <a:schemeClr val="dk1"/>
              </a:solidFill>
            </a:endParaRPr>
          </a:p>
        </p:txBody>
      </p:sp>
      <p:sp>
        <p:nvSpPr>
          <p:cNvPr id="945" name="Google Shape;945;p47"/>
          <p:cNvSpPr txBox="1">
            <a:spLocks noGrp="1"/>
          </p:cNvSpPr>
          <p:nvPr>
            <p:ph idx="6" type="title"/>
          </p:nvPr>
        </p:nvSpPr>
        <p:spPr>
          <a:xfrm>
            <a:off x="4673600" y="1397000"/>
            <a:ext cx="2336800" cy="714733"/>
          </a:xfrm>
          <a:prstGeom prst="rect">
            <a:avLst/>
          </a:prstGeom>
        </p:spPr>
        <p:txBody>
          <a:bodyPr anchor="b" anchorCtr="0" bIns="121878" lIns="121878" rIns="121878" spcFirstLastPara="1" tIns="121878" wrap="square">
            <a:noAutofit/>
          </a:bodyPr>
          <a:lstStyle/>
          <a:p>
            <a:r>
              <a:rPr b="1" dirty="0" lang="mn-MN" sz="2100">
                <a:latin charset="0" pitchFamily="18" typeface="Times New Roman"/>
                <a:cs charset="0" pitchFamily="18" typeface="Times New Roman"/>
              </a:rPr>
              <a:t>Зүсмэл боорцог</a:t>
            </a:r>
            <a:r>
              <a:rPr b="1" dirty="0" lang="mn-MN" smtClean="0"/>
              <a:t> </a:t>
            </a:r>
            <a:endParaRPr b="1">
              <a:solidFill>
                <a:schemeClr val="dk1"/>
              </a:solidFill>
            </a:endParaRPr>
          </a:p>
        </p:txBody>
      </p:sp>
      <p:sp>
        <p:nvSpPr>
          <p:cNvPr id="947" name="Google Shape;947;p47"/>
          <p:cNvSpPr txBox="1">
            <a:spLocks noGrp="1"/>
          </p:cNvSpPr>
          <p:nvPr>
            <p:ph idx="8" type="title"/>
          </p:nvPr>
        </p:nvSpPr>
        <p:spPr>
          <a:xfrm>
            <a:off x="5689600" y="4140200"/>
            <a:ext cx="2032000" cy="508000"/>
          </a:xfrm>
          <a:prstGeom prst="rect">
            <a:avLst/>
          </a:prstGeom>
        </p:spPr>
        <p:txBody>
          <a:bodyPr anchor="b" anchorCtr="0" bIns="121878" lIns="121878" rIns="121878" spcFirstLastPara="1" tIns="121878" wrap="square">
            <a:noAutofit/>
          </a:bodyPr>
          <a:lstStyle/>
          <a:p>
            <a:r>
              <a:rPr b="1" dirty="0" lang="mn-MN" sz="1900">
                <a:latin charset="0" pitchFamily="18" typeface="Times New Roman"/>
                <a:cs charset="0" pitchFamily="18" typeface="Times New Roman"/>
              </a:rPr>
              <a:t>Эклер, пирог </a:t>
            </a:r>
            <a:endParaRPr b="1" sz="1900">
              <a:latin charset="0" pitchFamily="18" typeface="Times New Roman"/>
              <a:cs charset="0" pitchFamily="18" typeface="Times New Roman"/>
            </a:endParaRPr>
          </a:p>
        </p:txBody>
      </p:sp>
      <p:sp>
        <p:nvSpPr>
          <p:cNvPr id="949" name="Google Shape;949;p47"/>
          <p:cNvSpPr txBox="1">
            <a:spLocks noGrp="1"/>
          </p:cNvSpPr>
          <p:nvPr>
            <p:ph idx="13" type="title"/>
          </p:nvPr>
        </p:nvSpPr>
        <p:spPr>
          <a:xfrm>
            <a:off x="7924800" y="1295407"/>
            <a:ext cx="3101600" cy="1122233"/>
          </a:xfrm>
          <a:prstGeom prst="rect">
            <a:avLst/>
          </a:prstGeom>
        </p:spPr>
        <p:txBody>
          <a:bodyPr anchor="b" anchorCtr="0" bIns="121878" lIns="121878" rIns="121878" spcFirstLastPara="1" tIns="121878" wrap="square">
            <a:noAutofit/>
          </a:bodyPr>
          <a:lstStyle/>
          <a:p>
            <a:pPr algn="just"/>
            <a:r>
              <a:rPr b="1" dirty="0" lang="mn-MN" sz="1600">
                <a:latin charset="0" pitchFamily="18" typeface="Times New Roman"/>
                <a:cs charset="0" pitchFamily="18" typeface="Times New Roman"/>
              </a:rPr>
              <a:t>Ш</a:t>
            </a:r>
            <a:r>
              <a:rPr b="1" sz="1600">
                <a:latin charset="0" pitchFamily="18" typeface="Times New Roman"/>
                <a:cs charset="0" pitchFamily="18" typeface="Times New Roman"/>
              </a:rPr>
              <a:t>инэ сүүтэй, шинэ хивэгтэй, шинэ хөх тарианы талхыг 0.3 гр шинэ савлагаатай болсон. </a:t>
            </a:r>
            <a:endParaRPr b="1" sz="1600">
              <a:latin charset="0" pitchFamily="18" typeface="Times New Roman"/>
              <a:cs charset="0" pitchFamily="18" typeface="Times New Roman"/>
            </a:endParaRPr>
          </a:p>
        </p:txBody>
      </p:sp>
      <p:pic>
        <p:nvPicPr>
          <p:cNvPr descr="C:\Users\Battuya\Desktop\2-р ээлж Өлзийдүүрэн\109695451_323213332195135_6247995755653088734_n.jpg" id="29" name="Picture 28"/>
          <p:cNvPicPr/>
          <p:nvPr/>
        </p:nvPicPr>
        <p:blipFill>
          <a:blip cstate="print" r:embed="rId3"/>
          <a:srcRect/>
          <a:stretch>
            <a:fillRect/>
          </a:stretch>
        </p:blipFill>
        <p:spPr bwMode="auto">
          <a:xfrm rot="16200000">
            <a:off x="965200" y="2260600"/>
            <a:ext cx="1422400" cy="1117600"/>
          </a:xfrm>
          <a:prstGeom prst="rect">
            <a:avLst/>
          </a:prstGeom>
          <a:noFill/>
        </p:spPr>
      </p:pic>
      <p:pic>
        <p:nvPicPr>
          <p:cNvPr descr="C:\Users\Battuya\Desktop\Түвшөө\132804740_213773673565516_266153745806805917_n.jpg" id="30" name="Picture 29"/>
          <p:cNvPicPr/>
          <p:nvPr/>
        </p:nvPicPr>
        <p:blipFill>
          <a:blip cstate="print" r:embed="rId4"/>
          <a:srcRect/>
          <a:stretch>
            <a:fillRect/>
          </a:stretch>
        </p:blipFill>
        <p:spPr bwMode="auto">
          <a:xfrm>
            <a:off x="2743200" y="2108200"/>
            <a:ext cx="1016000" cy="1422400"/>
          </a:xfrm>
          <a:prstGeom prst="rect">
            <a:avLst/>
          </a:prstGeom>
          <a:noFill/>
        </p:spPr>
      </p:pic>
      <p:cxnSp>
        <p:nvCxnSpPr>
          <p:cNvPr id="32" name="Straight Arrow Connector 31"/>
          <p:cNvCxnSpPr>
            <a:stCxn id="29" idx="2"/>
            <a:endCxn id="30" idx="1"/>
          </p:cNvCxnSpPr>
          <p:nvPr/>
        </p:nvCxnSpPr>
        <p:spPr>
          <a:xfrm>
            <a:off x="2235200" y="2819400"/>
            <a:ext cx="5080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descr="C:\Users\Battuya\Desktop\2-р ээлж Өлзийдүүрэн\116156173_311482973379548_1278168865383381967_n.jpg" id="34" name="Picture 33"/>
          <p:cNvPicPr/>
          <p:nvPr/>
        </p:nvPicPr>
        <p:blipFill>
          <a:blip cstate="print" r:embed="rId5"/>
          <a:srcRect/>
          <a:stretch>
            <a:fillRect/>
          </a:stretch>
        </p:blipFill>
        <p:spPr bwMode="auto">
          <a:xfrm>
            <a:off x="4267200" y="2108200"/>
            <a:ext cx="914400" cy="1422400"/>
          </a:xfrm>
          <a:prstGeom prst="rect">
            <a:avLst/>
          </a:prstGeom>
          <a:noFill/>
        </p:spPr>
      </p:pic>
      <p:pic>
        <p:nvPicPr>
          <p:cNvPr descr="C:\Users\Battuya\Desktop\Түвшөө\133110599_2888945771338362_5024561447970651023_n.jpg" id="35" name="Picture 34"/>
          <p:cNvPicPr/>
          <p:nvPr/>
        </p:nvPicPr>
        <p:blipFill>
          <a:blip cstate="print" r:embed="rId6"/>
          <a:srcRect/>
          <a:stretch>
            <a:fillRect/>
          </a:stretch>
        </p:blipFill>
        <p:spPr bwMode="auto">
          <a:xfrm>
            <a:off x="5384800" y="2108200"/>
            <a:ext cx="914400" cy="1422400"/>
          </a:xfrm>
          <a:prstGeom prst="rect">
            <a:avLst/>
          </a:prstGeom>
          <a:noFill/>
        </p:spPr>
      </p:pic>
      <p:pic>
        <p:nvPicPr>
          <p:cNvPr descr="C:\Users\Battuya\Desktop\269766009_326907432630386_4142731059380606741_n.jpg" id="1026" name="Picture 2"/>
          <p:cNvPicPr>
            <a:picLocks noChangeArrowheads="1" noChangeAspect="1"/>
          </p:cNvPicPr>
          <p:nvPr/>
        </p:nvPicPr>
        <p:blipFill>
          <a:blip r:embed="rId7"/>
          <a:srcRect/>
          <a:stretch>
            <a:fillRect/>
          </a:stretch>
        </p:blipFill>
        <p:spPr bwMode="auto">
          <a:xfrm>
            <a:off x="6502410" y="2108200"/>
            <a:ext cx="946151" cy="1422400"/>
          </a:xfrm>
          <a:prstGeom prst="rect">
            <a:avLst/>
          </a:prstGeom>
          <a:noFill/>
        </p:spPr>
      </p:pic>
      <p:cxnSp>
        <p:nvCxnSpPr>
          <p:cNvPr id="38" name="Straight Arrow Connector 37"/>
          <p:cNvCxnSpPr>
            <a:stCxn id="34" idx="3"/>
            <a:endCxn id="35" idx="1"/>
          </p:cNvCxnSpPr>
          <p:nvPr/>
        </p:nvCxnSpPr>
        <p:spPr>
          <a:xfrm>
            <a:off x="5181600" y="2819400"/>
            <a:ext cx="2032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descr="C:\Users\ganaa\Desktop\Түвшинзаяа\түвшээ зураг\181150985_170836664832769_171799080124046071_n.jpg" id="46" name="Picture 45"/>
          <p:cNvPicPr/>
          <p:nvPr/>
        </p:nvPicPr>
        <p:blipFill>
          <a:blip cstate="print" r:embed="rId8"/>
          <a:srcRect/>
          <a:stretch>
            <a:fillRect/>
          </a:stretch>
        </p:blipFill>
        <p:spPr bwMode="auto">
          <a:xfrm>
            <a:off x="8534400" y="2311400"/>
            <a:ext cx="2032000" cy="1828800"/>
          </a:xfrm>
          <a:prstGeom prst="rect">
            <a:avLst/>
          </a:prstGeom>
          <a:noFill/>
          <a:ln w="9525">
            <a:noFill/>
            <a:miter lim="800000"/>
            <a:headEnd/>
            <a:tailEnd/>
          </a:ln>
        </p:spPr>
      </p:pic>
      <p:cxnSp>
        <p:nvCxnSpPr>
          <p:cNvPr id="58" name="Straight Arrow Connector 57"/>
          <p:cNvCxnSpPr>
            <a:stCxn id="35" idx="3"/>
            <a:endCxn id="1026" idx="1"/>
          </p:cNvCxnSpPr>
          <p:nvPr/>
        </p:nvCxnSpPr>
        <p:spPr>
          <a:xfrm>
            <a:off x="6299200" y="2819400"/>
            <a:ext cx="203200"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descr="C:\Users\Battuya\Desktop\271392178_188726733441936_7413732245491953956_n.jpg" id="1027" name="Picture 3"/>
          <p:cNvPicPr>
            <a:picLocks noChangeArrowheads="1" noChangeAspect="1"/>
          </p:cNvPicPr>
          <p:nvPr/>
        </p:nvPicPr>
        <p:blipFill>
          <a:blip r:embed="rId9"/>
          <a:srcRect/>
          <a:stretch>
            <a:fillRect/>
          </a:stretch>
        </p:blipFill>
        <p:spPr bwMode="auto">
          <a:xfrm>
            <a:off x="914400" y="4343400"/>
            <a:ext cx="914400" cy="1524000"/>
          </a:xfrm>
          <a:prstGeom prst="rect">
            <a:avLst/>
          </a:prstGeom>
          <a:noFill/>
        </p:spPr>
      </p:pic>
      <p:pic>
        <p:nvPicPr>
          <p:cNvPr descr="C:\Users\Battuya\Desktop\270272639_400657071838607_3442311459761388080_n.jpg" id="1028" name="Picture 4"/>
          <p:cNvPicPr>
            <a:picLocks noChangeArrowheads="1" noChangeAspect="1"/>
          </p:cNvPicPr>
          <p:nvPr/>
        </p:nvPicPr>
        <p:blipFill>
          <a:blip r:embed="rId10"/>
          <a:srcRect/>
          <a:stretch>
            <a:fillRect/>
          </a:stretch>
        </p:blipFill>
        <p:spPr bwMode="auto">
          <a:xfrm>
            <a:off x="1930411" y="4343403"/>
            <a:ext cx="914399" cy="1532468"/>
          </a:xfrm>
          <a:prstGeom prst="rect">
            <a:avLst/>
          </a:prstGeom>
          <a:noFill/>
        </p:spPr>
      </p:pic>
      <p:pic>
        <p:nvPicPr>
          <p:cNvPr descr="C:\Users\Battuya\Desktop\271392178_188726733441936_7413732245491953956_n (1).jpg" id="1029" name="Picture 5"/>
          <p:cNvPicPr>
            <a:picLocks noChangeArrowheads="1" noChangeAspect="1"/>
          </p:cNvPicPr>
          <p:nvPr/>
        </p:nvPicPr>
        <p:blipFill>
          <a:blip r:embed="rId9"/>
          <a:srcRect/>
          <a:stretch>
            <a:fillRect/>
          </a:stretch>
        </p:blipFill>
        <p:spPr bwMode="auto">
          <a:xfrm>
            <a:off x="2946401" y="4343400"/>
            <a:ext cx="914400" cy="1524000"/>
          </a:xfrm>
          <a:prstGeom prst="rect">
            <a:avLst/>
          </a:prstGeom>
          <a:noFill/>
        </p:spPr>
      </p:pic>
      <p:pic>
        <p:nvPicPr>
          <p:cNvPr descr="C:\Users\Battuya\Desktop\270350634_556760615818556_677594978633328019_n (1).jpg" id="1030" name="Picture 6"/>
          <p:cNvPicPr>
            <a:picLocks noChangeArrowheads="1" noChangeAspect="1"/>
          </p:cNvPicPr>
          <p:nvPr/>
        </p:nvPicPr>
        <p:blipFill>
          <a:blip r:embed="rId11"/>
          <a:srcRect/>
          <a:stretch>
            <a:fillRect/>
          </a:stretch>
        </p:blipFill>
        <p:spPr bwMode="auto">
          <a:xfrm>
            <a:off x="4368800" y="4343400"/>
            <a:ext cx="1016000" cy="1524000"/>
          </a:xfrm>
          <a:prstGeom prst="rect">
            <a:avLst/>
          </a:prstGeom>
          <a:noFill/>
        </p:spPr>
      </p:pic>
      <p:sp>
        <p:nvSpPr>
          <p:cNvPr id="67" name="Google Shape;947;p47"/>
          <p:cNvSpPr txBox="1">
            <a:spLocks/>
          </p:cNvSpPr>
          <p:nvPr/>
        </p:nvSpPr>
        <p:spPr>
          <a:xfrm>
            <a:off x="7823200" y="4140200"/>
            <a:ext cx="1625600" cy="711200"/>
          </a:xfrm>
          <a:prstGeom prst="rect">
            <a:avLst/>
          </a:prstGeom>
          <a:noFill/>
          <a:ln>
            <a:noFill/>
          </a:ln>
        </p:spPr>
        <p:txBody>
          <a:bodyPr anchor="b" anchorCtr="0" bIns="121878" lIns="121878" rIns="121878" spcFirstLastPara="1" tIns="121878" wrap="square">
            <a:noAutofit/>
          </a:bodyPr>
          <a:lstStyle/>
          <a:p>
            <a:pPr algn="ctr" defTabSz="1218960">
              <a:buClr>
                <a:srgbClr val="5A3E3A"/>
              </a:buClr>
              <a:buSzPts val="1800"/>
              <a:defRPr/>
            </a:pPr>
            <a:r>
              <a:rPr b="1" dirty="0" kern="0" lang="mn-MN">
                <a:solidFill>
                  <a:srgbClr val="5A3E3A"/>
                </a:solidFill>
                <a:latin charset="0" pitchFamily="18" typeface="Times New Roman"/>
                <a:ea typeface="Calligraffitti"/>
                <a:cs charset="0" pitchFamily="18" typeface="Times New Roman"/>
                <a:sym typeface="Calligraffitti"/>
              </a:rPr>
              <a:t>Шанзтай еэвэн 0.2 гр </a:t>
            </a:r>
          </a:p>
        </p:txBody>
      </p:sp>
      <p:sp>
        <p:nvSpPr>
          <p:cNvPr id="68" name="Google Shape;947;p47"/>
          <p:cNvSpPr txBox="1">
            <a:spLocks/>
          </p:cNvSpPr>
          <p:nvPr/>
        </p:nvSpPr>
        <p:spPr>
          <a:xfrm>
            <a:off x="9550400" y="4140200"/>
            <a:ext cx="1625600" cy="711200"/>
          </a:xfrm>
          <a:prstGeom prst="rect">
            <a:avLst/>
          </a:prstGeom>
          <a:noFill/>
          <a:ln>
            <a:noFill/>
          </a:ln>
        </p:spPr>
        <p:txBody>
          <a:bodyPr anchor="b" anchorCtr="0" bIns="121878" lIns="121878" rIns="121878" spcFirstLastPara="1" tIns="121878" wrap="square">
            <a:noAutofit/>
          </a:bodyPr>
          <a:lstStyle/>
          <a:p>
            <a:pPr algn="ctr" defTabSz="1218960">
              <a:buClr>
                <a:srgbClr val="5A3E3A"/>
              </a:buClr>
              <a:buSzPts val="1800"/>
              <a:defRPr/>
            </a:pPr>
            <a:r>
              <a:rPr b="1" dirty="0" kern="0" lang="mn-MN">
                <a:solidFill>
                  <a:srgbClr val="5A3E3A"/>
                </a:solidFill>
                <a:latin charset="0" pitchFamily="18" typeface="Times New Roman"/>
                <a:ea typeface="Calligraffitti"/>
                <a:cs charset="0" pitchFamily="18" typeface="Times New Roman"/>
                <a:sym typeface="Calligraffitti"/>
              </a:rPr>
              <a:t>Уянга пирожин</a:t>
            </a:r>
          </a:p>
        </p:txBody>
      </p:sp>
      <p:pic>
        <p:nvPicPr>
          <p:cNvPr descr="C:\Users\Battuya\Desktop\191648004_916065535916484_5555985834085805942_n.jpg" id="1031" name="Picture 7"/>
          <p:cNvPicPr>
            <a:picLocks noChangeArrowheads="1" noChangeAspect="1"/>
          </p:cNvPicPr>
          <p:nvPr/>
        </p:nvPicPr>
        <p:blipFill>
          <a:blip r:embed="rId12"/>
          <a:srcRect/>
          <a:stretch>
            <a:fillRect/>
          </a:stretch>
        </p:blipFill>
        <p:spPr bwMode="auto">
          <a:xfrm>
            <a:off x="9550400" y="4749800"/>
            <a:ext cx="1625600" cy="812800"/>
          </a:xfrm>
          <a:prstGeom prst="rect">
            <a:avLst/>
          </a:prstGeom>
          <a:noFill/>
        </p:spPr>
      </p:pic>
      <p:pic>
        <p:nvPicPr>
          <p:cNvPr descr="C:\Users\Battuya\Desktop\270211113_318892476832607_8085047666833899349_n.jpg" id="1032" name="Picture 8"/>
          <p:cNvPicPr>
            <a:picLocks noChangeArrowheads="1" noChangeAspect="1"/>
          </p:cNvPicPr>
          <p:nvPr/>
        </p:nvPicPr>
        <p:blipFill>
          <a:blip r:embed="rId13"/>
          <a:srcRect/>
          <a:stretch>
            <a:fillRect/>
          </a:stretch>
        </p:blipFill>
        <p:spPr bwMode="auto">
          <a:xfrm>
            <a:off x="5689600" y="4749800"/>
            <a:ext cx="914400" cy="1422400"/>
          </a:xfrm>
          <a:prstGeom prst="rect">
            <a:avLst/>
          </a:prstGeom>
          <a:noFill/>
        </p:spPr>
      </p:pic>
      <p:pic>
        <p:nvPicPr>
          <p:cNvPr descr="C:\Users\Battuya\Desktop\269778218_464397018532892_3609461830542262609_n.jpg" id="1033" name="Picture 9"/>
          <p:cNvPicPr>
            <a:picLocks noChangeArrowheads="1" noChangeAspect="1"/>
          </p:cNvPicPr>
          <p:nvPr/>
        </p:nvPicPr>
        <p:blipFill>
          <a:blip r:embed="rId14"/>
          <a:srcRect/>
          <a:stretch>
            <a:fillRect/>
          </a:stretch>
        </p:blipFill>
        <p:spPr bwMode="auto">
          <a:xfrm>
            <a:off x="6705600" y="4749810"/>
            <a:ext cx="914400" cy="1422399"/>
          </a:xfrm>
          <a:prstGeom prst="rect">
            <a:avLst/>
          </a:prstGeom>
          <a:noFill/>
        </p:spPr>
      </p:pic>
      <p:pic>
        <p:nvPicPr>
          <p:cNvPr descr="C:\Users\Battuya\Desktop\269480422_4657892210974034_2664434117450509748_n.jpg" id="1034" name="Picture 10"/>
          <p:cNvPicPr>
            <a:picLocks noChangeArrowheads="1" noChangeAspect="1"/>
          </p:cNvPicPr>
          <p:nvPr/>
        </p:nvPicPr>
        <p:blipFill>
          <a:blip r:embed="rId15"/>
          <a:srcRect/>
          <a:stretch>
            <a:fillRect/>
          </a:stretch>
        </p:blipFill>
        <p:spPr bwMode="auto">
          <a:xfrm>
            <a:off x="8026400" y="4851400"/>
            <a:ext cx="1320800" cy="1443131"/>
          </a:xfrm>
          <a:prstGeom prst="rect">
            <a:avLst/>
          </a:prstGeom>
          <a:noFill/>
        </p:spPr>
      </p:pic>
      <p:pic>
        <p:nvPicPr>
          <p:cNvPr descr="C:\Users\Battuya\Desktop\271388839_625807825412033_5266760729442835911_n.jpg" id="1035" name="Picture 11"/>
          <p:cNvPicPr>
            <a:picLocks noChangeArrowheads="1" noChangeAspect="1"/>
          </p:cNvPicPr>
          <p:nvPr/>
        </p:nvPicPr>
        <p:blipFill>
          <a:blip r:embed="rId16"/>
          <a:srcRect/>
          <a:stretch>
            <a:fillRect/>
          </a:stretch>
        </p:blipFill>
        <p:spPr bwMode="auto">
          <a:xfrm>
            <a:off x="9550400" y="5664200"/>
            <a:ext cx="1625600" cy="812800"/>
          </a:xfrm>
          <a:prstGeom prst="rect">
            <a:avLst/>
          </a:prstGeom>
          <a:noFill/>
        </p:spPr>
      </p:pic>
      <p:sp>
        <p:nvSpPr>
          <p:cNvPr id="44" name="Google Shape;939;p47"/>
          <p:cNvSpPr txBox="1">
            <a:spLocks/>
          </p:cNvSpPr>
          <p:nvPr/>
        </p:nvSpPr>
        <p:spPr>
          <a:xfrm>
            <a:off x="1117600" y="685800"/>
            <a:ext cx="10566400" cy="609600"/>
          </a:xfrm>
          <a:prstGeom prst="rect">
            <a:avLst/>
          </a:prstGeom>
          <a:noFill/>
          <a:ln>
            <a:noFill/>
          </a:ln>
        </p:spPr>
        <p:txBody>
          <a:bodyPr anchor="t" anchorCtr="0" bIns="121878" lIns="121878" rIns="121878" spcFirstLastPara="1" tIns="121878" wrap="square">
            <a:noAutofit/>
          </a:bodyPr>
          <a:lstStyle/>
          <a:p>
            <a:pPr algn="just" defTabSz="1218960">
              <a:lnSpc>
                <a:spcPct val="80000"/>
              </a:lnSpc>
              <a:buClr>
                <a:srgbClr val="5A3E3A"/>
              </a:buClr>
              <a:buSzPts val="2800"/>
              <a:defRPr/>
            </a:pPr>
            <a:r>
              <a:rPr b="1" dirty="0" kern="0" lang="mn-MN">
                <a:solidFill>
                  <a:srgbClr val="5A3E3A"/>
                </a:solidFill>
                <a:latin charset="0" pitchFamily="18" typeface="Times New Roman"/>
                <a:ea typeface="Calligraffitti"/>
                <a:cs charset="0" pitchFamily="18" typeface="Times New Roman"/>
                <a:sym typeface="Calligraffitti"/>
              </a:rPr>
              <a:t>Савлагааны туршилт хэд хэдэн удаа туршиж үйлдвэрлэлд нэвтрүүсэн. </a:t>
            </a:r>
          </a:p>
        </p:txBody>
      </p:sp>
      <p:pic>
        <p:nvPicPr>
          <p:cNvPr descr="C:\Users\user\Desktop\Хажаа зураг\Лого.PNG" id="31" name="Picture 30"/>
          <p:cNvPicPr/>
          <p:nvPr/>
        </p:nvPicPr>
        <p:blipFill rotWithShape="1">
          <a:blip cstate="print" r:embed="rId17">
            <a:extLst>
              <a:ext uri="{BEBA8EAE-BF5A-486C-A8C5-ECC9F3942E4B}">
                <a14:imgProps xmlns:a14="http://schemas.microsoft.com/office/drawing/2010/main">
                  <a14:imgLayer r:embed="rId18">
                    <a14:imgEffect>
                      <a14:backgroundRemoval b="71808" l="25412" r="73765" t="25664">
                        <a14:backgroundMark x1="13374" x2="61934" y1="15424" y2="23767"/>
                        <a14:backgroundMark x1="25103" x2="14712" y1="24020" y2="61188"/>
                        <a14:backgroundMark x1="15021" x2="16667" y1="63970" y2="63970"/>
                        <a14:backgroundMark x1="18416" x2="45267" y1="59545" y2="74716"/>
                        <a14:backgroundMark x1="44959" x2="27058" y1="28571" y2="34260"/>
                        <a14:backgroundMark x1="64403" x2="94650" y1="24399" y2="67004"/>
                        <a14:backgroundMark x1="32716" x2="32716" y1="58534" y2="57396"/>
                        <a14:backgroundMark x1="64815" x2="65021" y1="59418" y2="57396"/>
                        <a14:backgroundMark x1="46399" x2="45062" y1="44880" y2="44374"/>
                        <a14:backgroundMark x1="53292" x2="51543" y1="45512" y2="44880"/>
                        <a14:backgroundMark x1="44547" x2="38066" y1="45386" y2="48925"/>
                        <a14:backgroundMark x1="51132" x2="52058" y1="44627" y2="44753"/>
                        <a14:backgroundMark x1="54115" x2="55041" y1="45638" y2="46018"/>
                        <a14:backgroundMark x1="37860" x2="33128" y1="49178" y2="56258"/>
                        <a14:backgroundMark x1="50206" x2="55658" y1="44501" y2="46271"/>
                        <a14:backgroundMark x1="56996" x2="61728" y1="47408" y2="52718"/>
                        <a14:backgroundMark x1="61728" x2="64815" y1="51707" y2="58154"/>
                        <a14:backgroundMark x1="56276" x2="60494" y1="46776" y2="50316"/>
                        <a14:backgroundMark x1="46811" x2="47942" y1="44501" y2="44753"/>
                        <a14:backgroundMark x1="49691" x2="50926" y1="44753" y2="44753"/>
                      </a14:backgroundRemoval>
                    </a14:imgEffect>
                  </a14:imgLayer>
                </a14:imgProps>
              </a:ext>
              <a:ext uri="{28A0092B-C50C-407E-A947-70E740481C1C}">
                <a14:useLocalDpi xmlns:a14="http://schemas.microsoft.com/office/drawing/2010/main" val="0"/>
              </a:ext>
            </a:extLst>
          </a:blip>
          <a:srcRect b="476" r="-12"/>
          <a:stretch/>
        </p:blipFill>
        <p:spPr bwMode="auto">
          <a:xfrm>
            <a:off x="296829" y="290247"/>
            <a:ext cx="734011" cy="3847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8520278"/>
      </p:ext>
    </p:extLst>
  </p:cSld>
  <p:clrMapOvr>
    <a:masterClrMapping/>
  </p:clrMapOvr>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89027928_Hexagon presentation dark_AAS_v4" id="{00715B48-F6B0-4FD0-BA2D-34714F23D55A}" vid="{445656DE-313E-4A78-B834-A775A8573BF1}"/>
    </a:ext>
  </a:extLst>
</a:theme>
</file>

<file path=ppt/theme/theme10.xml><?xml version="1.0" encoding="utf-8"?>
<a:theme xmlns:a="http://schemas.openxmlformats.org/drawingml/2006/main" name="3_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40343A-75DB-4E03-95EA-4A75BA0D7FF2}">
  <ds:schemaRefs>
    <ds:schemaRef ds:uri="http://purl.org/dc/terms/"/>
    <ds:schemaRef ds:uri="http://schemas.openxmlformats.org/package/2006/metadata/core-properties"/>
    <ds:schemaRef ds:uri="http://schemas.microsoft.com/office/2006/documentManagement/types"/>
    <ds:schemaRef ds:uri="http://purl.org/dc/elements/1.1/"/>
    <ds:schemaRef ds:uri="http://purl.org/dc/dcmitype/"/>
    <ds:schemaRef ds:uri="16c05727-aa75-4e4a-9b5f-8a80a116589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AB759597-1FA4-4F46-9BA8-01240C560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0</TotalTime>
  <Words>1526</Words>
  <Application>Microsoft Office PowerPoint</Application>
  <PresentationFormat>Custom</PresentationFormat>
  <Paragraphs>655</Paragraphs>
  <Slides>30</Slides>
  <Notes>12</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30</vt:i4>
      </vt:variant>
    </vt:vector>
  </HeadingPairs>
  <TitlesOfParts>
    <vt:vector size="42" baseType="lpstr">
      <vt:lpstr>Office Theme</vt:lpstr>
      <vt:lpstr>1_Office Theme</vt:lpstr>
      <vt:lpstr>2_Office Theme</vt:lpstr>
      <vt:lpstr>3_Office Theme</vt:lpstr>
      <vt:lpstr>4_Office Theme</vt:lpstr>
      <vt:lpstr>5_Office Theme</vt:lpstr>
      <vt:lpstr>Granny's Recipe Book by Slidesgo</vt:lpstr>
      <vt:lpstr>1_Granny's Recipe Book by Slidesgo</vt:lpstr>
      <vt:lpstr>2_Granny's Recipe Book by Slidesgo</vt:lpstr>
      <vt:lpstr>3_Granny's Recipe Book by Slidesgo</vt:lpstr>
      <vt:lpstr>6_Office Theme</vt:lpstr>
      <vt:lpstr>Worksheet</vt:lpstr>
      <vt:lpstr>2021 ОНЫ ҮЙЛ АЖИЛЛАГААНЫ ТАЙЛАН</vt:lpstr>
      <vt:lpstr>Хувьцаа эзэмшигчдийн хурлын тайлан 2021</vt:lpstr>
      <vt:lpstr>PowerPoint Presentation</vt:lpstr>
      <vt:lpstr>PowerPoint Presentation</vt:lpstr>
      <vt:lpstr> </vt:lpstr>
      <vt:lpstr>PowerPoint Presentation</vt:lpstr>
      <vt:lpstr>Бүтээгдэхүүн </vt:lpstr>
      <vt:lpstr>Бүтээгдэхүүн шинэчлэлт </vt:lpstr>
      <vt:lpstr>Хөөмөл 0.45, 0.9, 2 кг</vt:lpstr>
      <vt:lpstr>Шинэ болон шинэчилсэн бүтээгдэхүүн  </vt:lpstr>
      <vt:lpstr>Ажлын байрны сайжруулалт </vt:lpstr>
      <vt:lpstr>PowerPoint Presentation</vt:lpstr>
      <vt:lpstr>PowerPoint Presentation</vt:lpstr>
      <vt:lpstr>PowerPoint Presentation</vt:lpstr>
      <vt:lpstr>Ахмад ажилчдын хүлээн авалт</vt:lpstr>
      <vt:lpstr>PowerPoint Presentation</vt:lpstr>
      <vt:lpstr>Хүндэтгэлийн арга хэмжээ</vt:lpstr>
      <vt:lpstr>PowerPoint Presentation</vt:lpstr>
      <vt:lpstr>PowerPoint Presentation</vt:lpstr>
      <vt:lpstr>САНХҮҮГИЙН ТАЙЛАН-2021 ОН</vt:lpstr>
      <vt:lpstr>Хувьцаа эзэмшигчдийн хурлын тайлан 2021</vt:lpstr>
      <vt:lpstr>Хувьцаа эзэмшигчдийн хурлын тайлан 2021</vt:lpstr>
      <vt:lpstr>Орлого тайлан</vt:lpstr>
      <vt:lpstr>БАЛАНС</vt:lpstr>
      <vt:lpstr>Авлага</vt:lpstr>
      <vt:lpstr>Бараа материал,хангамжийн үлдэгдэл</vt:lpstr>
      <vt:lpstr> Өглөг</vt:lpstr>
      <vt:lpstr>Хөрөнгө оруулалт</vt:lpstr>
      <vt:lpstr>Татвар төлөлт</vt:lpstr>
      <vt:lpstr>АНХААРАЛ ТАВЬСАНД БАЯРЛАЛАА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2021-03-15T05:32:30Z</dcterms:created>
  <dcterms:modified xsi:type="dcterms:W3CDTF">2022-04-01T05:07:48Z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0x01010079F111ED35F8CC479449609E8A0923A6</vt:lpwstr>
  </property>
  <property fmtid="{D5CDD505-2E9C-101B-9397-08002B2CF9AE}" name="NXPowerLiteLastOptimized" pid="3">
    <vt:lpwstr>1342119</vt:lpwstr>
  </property>
  <property fmtid="{D5CDD505-2E9C-101B-9397-08002B2CF9AE}" name="NXPowerLiteSettings" pid="4">
    <vt:lpwstr>F7000400038000</vt:lpwstr>
  </property>
  <property fmtid="{D5CDD505-2E9C-101B-9397-08002B2CF9AE}" name="NXPowerLiteVersion" pid="5">
    <vt:lpwstr>S9.1.4</vt:lpwstr>
  </property>
</Properties>
</file>